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9" r:id="rId3"/>
    <p:sldId id="256" r:id="rId4"/>
    <p:sldId id="257" r:id="rId5"/>
    <p:sldId id="261" r:id="rId6"/>
    <p:sldId id="258" r:id="rId7"/>
    <p:sldId id="260" r:id="rId8"/>
    <p:sldId id="262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0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8T12:33:44.457" idx="1">
    <p:pos x="7628" y="2835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712C10-AD92-4B99-9381-FB2B8E6E6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D57CFE-2C97-4B16-9341-20B5A6951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0A9BD-305E-4EB2-ADD4-5583AFAC8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48C4-FA35-435C-8750-55967E8756B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0BD7BE-CE87-49DF-AD39-EA4C19425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368849-570A-4DF7-97FC-0D993BF4C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019B-2BA2-4E11-B05F-6600CD8BB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43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84B56-D28F-41B4-B5CB-F7D82F7AC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3400DA-2607-461E-9F2A-FCA6DFE62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83CF1D-81FC-4063-8A3D-5700EB3A1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48C4-FA35-435C-8750-55967E8756B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F1F353-658D-485A-8BE2-634BB3E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0BD0A5-900B-40A4-88C8-5854AEF28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019B-2BA2-4E11-B05F-6600CD8BB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755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CBE19B9-A57F-46F4-A180-955A4922D1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1FAADC-3AF6-493C-BC25-B9B8E60AC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F47C49-050B-4DDD-8961-CF7C05FC4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48C4-FA35-435C-8750-55967E8756B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E345D9-1B7C-4079-8069-CC48E36E2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504232-9581-44D2-8FEF-4ED8C3829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019B-2BA2-4E11-B05F-6600CD8BB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112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2666A4-5858-489C-9538-74FED9C15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9244E5-2037-4737-948B-1B70AD56A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5AD69D-508A-40F6-A5E0-F41517842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48C4-FA35-435C-8750-55967E8756B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BF10A-7FD4-4E86-9F3C-4CFE51C32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5AACDC-2C50-437A-9987-C3E4A4BD1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019B-2BA2-4E11-B05F-6600CD8BB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36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7E7E9-3883-4F3B-8A8B-A9CF4ADD9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72AA00-F659-4B5C-A735-7B72A133C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2DD71F-6819-48D6-9A56-8A96922CD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48C4-FA35-435C-8750-55967E8756B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E7785-6C69-4898-9C53-568D70EA7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6CDFC3-C28D-4E8B-8A08-D74B0F5A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019B-2BA2-4E11-B05F-6600CD8BB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05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D42D8-372F-421F-960F-B60385C32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FE85C4-9EE4-4442-B21B-D18D592E0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8A3272-876E-4F78-BD70-073E59E35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2D29D1-048F-4F2F-9058-033AE0647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48C4-FA35-435C-8750-55967E8756B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CD4269-239A-470F-B960-2E935A139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1BB412-DF28-45F5-B727-02C246784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019B-2BA2-4E11-B05F-6600CD8BB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19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4B05A-9F51-4521-8A2B-4B045829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84EDE1-C3A3-434C-BAFD-BFB4C940C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A9426F-4A89-4CE4-B1A6-FEFF7C969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EAE2E5-582A-4DE6-8BB2-A999A3BC61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365DA6-C641-4B0D-85E0-52151A6621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55EF351-07A7-42D0-A69B-241AE899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48C4-FA35-435C-8750-55967E8756B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C4F304-47C5-48B7-A653-E69075F8F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660C82-38EB-40F9-8CAD-BB3DE159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019B-2BA2-4E11-B05F-6600CD8BB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51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D5BB29-6E20-4794-8DA4-40037318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DB5C70-8706-4F24-BE75-4AB66F759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48C4-FA35-435C-8750-55967E8756B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90CCB0-4DF0-4401-A839-CB9B0768C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AA5C52-6718-4430-8A23-883B4E0F2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019B-2BA2-4E11-B05F-6600CD8BB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12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033C6A-FB11-40B4-9EE5-F0C99DBFE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48C4-FA35-435C-8750-55967E8756B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CC8D94-D984-4B71-8E0A-1AFF5671B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363F6D-5560-4679-986F-94BA0860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019B-2BA2-4E11-B05F-6600CD8BB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90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05CE6-4B77-465B-B702-5158203F8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AE9D9F-146B-47AB-8693-E33D560E5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60826E-5B0E-446B-90FD-C548E3825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1A0272-7F2E-46EC-92AC-B9117F94C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48C4-FA35-435C-8750-55967E8756B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A06CD7-E42D-4515-BFCF-54FC2F3B4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47CEBC-108F-4E6D-B3BB-8512F09AC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019B-2BA2-4E11-B05F-6600CD8BB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61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91BE1D-582A-4FE3-9852-C0C507C78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30D1223-8450-41A3-84AA-74F67DB64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B203DF-30C6-4149-ADDB-B5EC15042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3A24C9-1844-47D7-A5A2-D3705E25F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48C4-FA35-435C-8750-55967E8756B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1C65B0-8CAD-4CBB-8893-16C9BBA74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EFA97E-01EA-4306-92F3-623C9DB3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019B-2BA2-4E11-B05F-6600CD8BB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638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AD8F24-B301-4D69-A982-A882C70ED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6D8FA0-E061-49FF-8931-78C209F5A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8E09C4-FEF2-4E8E-9A3C-305794693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D48C4-FA35-435C-8750-55967E8756B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4A8B69-65DC-4497-84B3-D025A2B18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F0BE28-B95D-4D40-B05F-3652A105B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4019B-2BA2-4E11-B05F-6600CD8BB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13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DDDC4C-6980-473E-8213-FA56CD565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6914" y="130629"/>
            <a:ext cx="9231086" cy="926275"/>
          </a:xfrm>
        </p:spPr>
        <p:txBody>
          <a:bodyPr>
            <a:normAutofit/>
          </a:bodyPr>
          <a:lstStyle/>
          <a:p>
            <a:pPr lvl="0"/>
            <a:r>
              <a:rPr lang="ru-RU" sz="2000" b="1" dirty="0">
                <a:latin typeface="Arial" pitchFamily="34" charset="0"/>
                <a:cs typeface="Arial" pitchFamily="34" charset="0"/>
              </a:rPr>
              <a:t>муниципальное бюджетное дошкольное образовательное 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учреждение «Детский сад №1»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endParaRPr lang="ru-RU" sz="2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E4D6F0-53AD-48E8-8223-A60500451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637" y="1448791"/>
            <a:ext cx="11032176" cy="1401287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rgbClr val="7030A0"/>
                </a:solidFill>
              </a:rPr>
              <a:t>«Что перепутал художник?»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603BFCB-86F9-443A-8639-9DB94C2A24E6}"/>
              </a:ext>
            </a:extLst>
          </p:cNvPr>
          <p:cNvSpPr/>
          <p:nvPr/>
        </p:nvSpPr>
        <p:spPr>
          <a:xfrm rot="10800000" flipV="1">
            <a:off x="7683334" y="5528553"/>
            <a:ext cx="5737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Составитель: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Гайнанова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С.М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E2156C7-26B6-4B0D-914B-BEAC9976BD9D}"/>
              </a:ext>
            </a:extLst>
          </p:cNvPr>
          <p:cNvSpPr/>
          <p:nvPr/>
        </p:nvSpPr>
        <p:spPr>
          <a:xfrm>
            <a:off x="4465122" y="6017229"/>
            <a:ext cx="2363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Красноярск 2020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7F6EA8-0D64-43D4-BA88-1961F4ADC2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8" t="15412" r="12251"/>
          <a:stretch/>
        </p:blipFill>
        <p:spPr>
          <a:xfrm>
            <a:off x="415637" y="2515924"/>
            <a:ext cx="4135524" cy="381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3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2CF3A53-299C-4F8D-A3B1-8C9AC6342EA1}"/>
              </a:ext>
            </a:extLst>
          </p:cNvPr>
          <p:cNvSpPr/>
          <p:nvPr/>
        </p:nvSpPr>
        <p:spPr>
          <a:xfrm>
            <a:off x="285007" y="106878"/>
            <a:ext cx="9622095" cy="5954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i="1" dirty="0"/>
              <a:t> </a:t>
            </a:r>
            <a:r>
              <a:rPr lang="ru-RU" sz="3600" b="1" i="1" dirty="0">
                <a:solidFill>
                  <a:srgbClr val="7030A0"/>
                </a:solidFill>
              </a:rPr>
              <a:t>Уважаемые родители! Предлагаем вашему внимаю серию картинок для развития внимания и наблюдательности у детей.</a:t>
            </a:r>
            <a:r>
              <a:rPr lang="ru-RU" sz="3600" b="1" dirty="0">
                <a:solidFill>
                  <a:srgbClr val="7030A0"/>
                </a:solidFill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i="1" dirty="0">
                <a:solidFill>
                  <a:srgbClr val="7030A0"/>
                </a:solidFill>
              </a:rPr>
              <a:t>Предложите ребенку рассмотреть сюжетные картинки. Ребенок должен найти все ошибки, которые сделал художники</a:t>
            </a:r>
          </a:p>
          <a:p>
            <a:pPr>
              <a:lnSpc>
                <a:spcPct val="150000"/>
              </a:lnSpc>
            </a:pPr>
            <a:r>
              <a:rPr lang="ru-RU" sz="3600" b="1" i="1" dirty="0">
                <a:solidFill>
                  <a:srgbClr val="7030A0"/>
                </a:solidFill>
              </a:rPr>
              <a:t> и объяснить их.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4FA8C1-93E4-419F-AE25-9E07972C3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500" y="4500748"/>
            <a:ext cx="3252493" cy="22503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858520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251890-E4EF-48FB-B903-E041A6D36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23" y="392160"/>
            <a:ext cx="4123549" cy="60267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1906D8-F36A-479F-8AA9-C1E6C2E92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17" y="451811"/>
            <a:ext cx="4010945" cy="5907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66418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BDD465-B9C8-491F-A1F8-064C105D9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52" y="380009"/>
            <a:ext cx="4967512" cy="62292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9B7F9D-4B23-4FD4-96DD-7BE6042A1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217" y="393101"/>
            <a:ext cx="4320292" cy="62292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270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4BF16B-78F2-4B4F-9D27-013F74525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4" y="319149"/>
            <a:ext cx="8292935" cy="62197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35827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6BD09B-527B-4BF9-8C37-CC5E568B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93" y="512796"/>
            <a:ext cx="7861465" cy="58324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27988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FCCC8A-2778-4810-8E23-81DBC5562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39" y="279070"/>
            <a:ext cx="8399813" cy="62998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48183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C044BE-784A-4FA6-9D0F-D100786E8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18" y="163286"/>
            <a:ext cx="8423563" cy="63176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00407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057C41C-A54F-4F1C-A49F-7C05E8B6EA4A}"/>
              </a:ext>
            </a:extLst>
          </p:cNvPr>
          <p:cNvSpPr/>
          <p:nvPr/>
        </p:nvSpPr>
        <p:spPr>
          <a:xfrm>
            <a:off x="700644" y="961901"/>
            <a:ext cx="102365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ЖЕЛАЕМ ВАМ ЗДОРОВЬЯ</a:t>
            </a:r>
          </a:p>
          <a:p>
            <a:pPr algn="ctr"/>
            <a:r>
              <a:rPr lang="ru-RU" sz="5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</a:t>
            </a:r>
          </a:p>
          <a:p>
            <a:pPr algn="ctr"/>
            <a:r>
              <a:rPr lang="ru-RU" sz="5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ХОРОШЕГО НАСТРОЕНИЯ!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5642DF-F715-48F4-B867-6A97CC922C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" t="2200" r="2172"/>
          <a:stretch/>
        </p:blipFill>
        <p:spPr>
          <a:xfrm>
            <a:off x="7825840" y="3547224"/>
            <a:ext cx="2434442" cy="30573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091912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73</Words>
  <Application>Microsoft Office PowerPoint</Application>
  <PresentationFormat>Широкоэкранный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муниципальное бюджетное дошкольное образовательное  учреждение «Детский сад №1»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</cp:revision>
  <dcterms:created xsi:type="dcterms:W3CDTF">2020-04-28T08:39:56Z</dcterms:created>
  <dcterms:modified xsi:type="dcterms:W3CDTF">2020-04-28T09:34:37Z</dcterms:modified>
</cp:coreProperties>
</file>