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261" y="-1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2F02-F201-45B0-ABA1-933372DCD56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C2A8-045F-4B0E-8500-3E327726A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BC2A8-045F-4B0E-8500-3E327726AA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4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9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8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0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2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9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3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8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6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A3E7-728C-441F-8B1F-894B4AA05E0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92B3-09EE-430C-948A-37F5D04AF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audio" Target="../media/audio4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audio" Target="../media/audio4.wav"/><Relationship Id="rId12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audio" Target="../media/audio5.wav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-8597736" y="2256311"/>
            <a:ext cx="303098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Интерактивная игра</a:t>
            </a:r>
          </a:p>
          <a:p>
            <a:pPr algn="ctr"/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«Путешествие </a:t>
            </a:r>
          </a:p>
          <a:p>
            <a:pPr algn="ctr"/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в </a:t>
            </a:r>
            <a:r>
              <a:rPr lang="ru-RU" sz="6600" b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М</a:t>
            </a:r>
            <a:r>
              <a:rPr lang="ru-RU" sz="6600" b="1" dirty="0" err="1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ультландию</a:t>
            </a:r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»</a:t>
            </a:r>
            <a:endParaRPr lang="ru-RU" sz="6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971" y="5314924"/>
            <a:ext cx="496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Разработали воспитатели группы «Солнышко»: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                        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532" y="841475"/>
            <a:ext cx="7400791" cy="129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1»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40315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6816" y="5291328"/>
            <a:ext cx="6254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/>
              <a:t>Коновалова Татьяна Валерьевна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err="1" smtClean="0"/>
              <a:t>Гайнанова</a:t>
            </a:r>
            <a:r>
              <a:rPr lang="ru-RU" sz="2400" b="1" i="1" dirty="0" smtClean="0"/>
              <a:t> </a:t>
            </a:r>
            <a:r>
              <a:rPr lang="ru-RU" sz="2400" b="1" i="1" smtClean="0"/>
              <a:t>Светлана Михайловна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305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86" y="2706306"/>
            <a:ext cx="3136075" cy="3136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21" y="1690688"/>
            <a:ext cx="3201330" cy="2972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651" y="898745"/>
            <a:ext cx="2894357" cy="3615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72" y="4157023"/>
            <a:ext cx="2854618" cy="2335129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164" y="3414558"/>
            <a:ext cx="2767490" cy="173225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7317"/>
            <a:ext cx="276782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0" y="0"/>
            <a:ext cx="1219605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85009" y="2351314"/>
            <a:ext cx="10908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Ты молодец!</a:t>
            </a:r>
            <a:endParaRPr lang="ru-RU" sz="6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Найди лишнее.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97579" y="230381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2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29" y="1077960"/>
            <a:ext cx="8585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Найди лишнее.</a:t>
            </a:r>
            <a:endParaRPr lang="ru-RU" sz="6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87474" y="2055813"/>
            <a:ext cx="19079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Правила игры:</a:t>
            </a:r>
            <a:r>
              <a:rPr lang="ru-RU" sz="4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Найди лишнего героя.</a:t>
            </a:r>
            <a:endParaRPr lang="ru-RU" sz="48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7"/>
            <a:ext cx="12656956" cy="6924289"/>
          </a:xfrm>
        </p:spPr>
      </p:pic>
      <p:pic>
        <p:nvPicPr>
          <p:cNvPr id="5" name="Рисунок 4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1" y="1860921"/>
            <a:ext cx="2605559" cy="1954169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371" y="1670555"/>
            <a:ext cx="1959429" cy="2065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787" y="3815090"/>
            <a:ext cx="2162629" cy="2132701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183" y="1690688"/>
            <a:ext cx="2485188" cy="2591026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 highlightClick="1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36" y="3358881"/>
            <a:ext cx="2407910" cy="2588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979" y="2366900"/>
            <a:ext cx="2743200" cy="2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4"/>
            <a:ext cx="12192000" cy="6854046"/>
          </a:xfrm>
        </p:spPr>
      </p:pic>
      <p:pic>
        <p:nvPicPr>
          <p:cNvPr id="10" name="Рисунок 9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62" y="1690688"/>
            <a:ext cx="3089573" cy="258365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926" y="1946778"/>
            <a:ext cx="1858216" cy="2583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24" y="3559240"/>
            <a:ext cx="1871476" cy="243840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261" y="3569727"/>
            <a:ext cx="2743206" cy="199644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13" y="1847608"/>
            <a:ext cx="4150037" cy="41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912">
            <a:off x="-569395" y="2488433"/>
            <a:ext cx="3414056" cy="3804234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636" y="2973771"/>
            <a:ext cx="2176461" cy="3121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34" y="2861243"/>
            <a:ext cx="2395936" cy="2280102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314" y="1300531"/>
            <a:ext cx="2298391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Найди пару.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961" y="2055813"/>
            <a:ext cx="5860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Найди пару.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1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25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052" y="3807159"/>
            <a:ext cx="1744865" cy="2208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728" y="2070342"/>
            <a:ext cx="1877249" cy="2070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696" y="4520915"/>
            <a:ext cx="2052615" cy="1972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592" y="4285837"/>
            <a:ext cx="1806040" cy="180604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411" y="4439541"/>
            <a:ext cx="1816924" cy="1816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831" y="2415626"/>
            <a:ext cx="1913244" cy="1860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693" y="2209733"/>
            <a:ext cx="2088882" cy="2088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131" y="4076315"/>
            <a:ext cx="2178879" cy="2178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094" y="2290989"/>
            <a:ext cx="1850875" cy="185087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0" y="4288642"/>
            <a:ext cx="18167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249" y="3675330"/>
            <a:ext cx="2020090" cy="303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093" y="3429000"/>
            <a:ext cx="2328646" cy="3130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18" y="3428999"/>
            <a:ext cx="1476375" cy="2028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232" y="1888435"/>
            <a:ext cx="1583962" cy="2154431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89" y="3105881"/>
            <a:ext cx="1488329" cy="2905953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66" y="2148012"/>
            <a:ext cx="1312155" cy="2561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46" y="3204274"/>
            <a:ext cx="2039510" cy="20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40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04" y="3788228"/>
            <a:ext cx="1645356" cy="2796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136" y="1450454"/>
            <a:ext cx="2943270" cy="2943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414" y="1015089"/>
            <a:ext cx="6667940" cy="6667940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6" name="coin.wav"/>
            </a:hlinkClick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47" y="83736"/>
            <a:ext cx="3374850" cy="337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661" y="2055813"/>
            <a:ext cx="992955" cy="2302000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6" name="coin.wav"/>
            </a:hlinkClick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553" y="3645344"/>
            <a:ext cx="3377477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57</Words>
  <Application>Microsoft Office PowerPoint</Application>
  <PresentationFormat>Произвольный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46</cp:revision>
  <dcterms:created xsi:type="dcterms:W3CDTF">2019-02-07T09:47:30Z</dcterms:created>
  <dcterms:modified xsi:type="dcterms:W3CDTF">2020-04-04T07:59:43Z</dcterms:modified>
</cp:coreProperties>
</file>