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707D4-581C-4933-9E2C-A157076B5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18CB2F-03A5-41C8-936D-C2003AA8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D4C2F-0936-45AC-9513-0CBE5C54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A293E-C65E-48F7-BD0E-FFE70A89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0F6B0-3EBF-4F80-9F38-031DD19D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3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44CF8-D0DC-443E-861A-1A6A5EE9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4F55F6-0186-4D69-B9C5-C786E51A4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691ED-922D-49F2-BEC3-B2EF74BE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0F17B-4B1C-4BF9-8EC2-0ABD27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6784D-64F8-473E-A8EC-98E570C7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24DAA9-6162-4D5C-B825-B0AD1B269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8ED8CB-FBE4-48BC-9882-D960A4456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BB080-6CA4-4A11-8566-EF377274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EB5CE-BB8A-4DDA-B8AB-3EEC107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75EA1-313A-47DF-BC0D-FA626DF8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72C6C-CDB5-48A8-87AD-6593C59B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CED85-8BE0-46F2-8CB0-2E6C04A9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CC2FF-C945-40A5-B18A-D01B1B0A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A567A-844E-4657-9A12-28C56A53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F0A3E-A732-4E47-8600-9E68ED6C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6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A1A3C-E341-4C00-990D-CF21612C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1E56D2-B9C1-4F23-A62F-25EF2FD9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4710C-CD94-4D1B-BFE7-B51FE520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A38F6-BA47-4CCE-8137-5A90A41A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9613B-2FF6-4C5E-9E63-F8322C8F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DBB2-FA48-4D02-BB43-2145B984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09E3C-9955-4921-83D3-125AB1926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542E9-7E40-4017-A6DF-A3B60D399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1E8DAE-AF8C-4887-89E2-AB2C6ED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E75804-75F5-43CE-89A6-6170EDEA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04170-A487-42F3-B425-588CAF03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A3AD-0626-4EEA-B62C-35AD4B21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4E9A9-39D0-44A5-A5E9-8F2678E7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0FE18F-BD1A-4A41-BD9E-BF58F5B0E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1C50BE-0A1E-41C5-B7DA-AB09049D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3074FF-1639-482B-AA16-69795FD31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B427EA-E9F8-4732-8BC4-74478606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C8D8D6-A23A-465F-8BD6-0C48AE6D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E87064-0BDC-4079-947D-7B84A0F2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6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37E7-0575-42D5-BEA3-1DA91E86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980E7-6098-434E-B974-4C9F185A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BC0164-CC35-4E19-960C-DBC30EF5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CAD9CD-5F0C-4B67-B65A-6D6EF59F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3C1C5F-A079-4F2F-81BA-03663A40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A10B21-077F-44B1-B35B-30C1BD7A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31C975-69B9-4EEB-9DA9-964F91CF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BCAB-4CFC-40DA-8194-821E928C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37473-E5A9-4B77-9428-DFF77A6A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DF07C0-8938-4E73-B3B7-E1D2C1754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30B29-6A81-44D0-9CE5-8DFDD25E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F15C0-44B0-46DC-AF0D-32617FC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421AD-6874-4585-BFC3-5E28D8EE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30D8-6DC4-4DB2-A643-17991285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7B8670-E7AC-461D-B9BE-1A42A3658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81B75-4357-4032-BBB3-BFE7E31DA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DA22F-B9A2-4F1C-B9B4-92756750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CDA5-8A75-4729-94D1-887E97D6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B278A-2AE1-4A65-846B-E0409F2D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2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0B85-4195-47D9-AF52-572690B9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4C1BE-14F0-4260-83FC-0D6275645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0C3AF-5E87-4554-9F89-90BC07B3E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405A-BF3B-4209-88BF-D0A8A12E56B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76F9C-0018-493D-95DC-9CE8E484D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7B71F-DA7D-4691-9466-5AF6F8A74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A60F-9D97-405D-B88B-C92104B4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448D27-8B7D-4670-BFD7-20043762A36A}"/>
              </a:ext>
            </a:extLst>
          </p:cNvPr>
          <p:cNvSpPr/>
          <p:nvPr/>
        </p:nvSpPr>
        <p:spPr>
          <a:xfrm>
            <a:off x="1056904" y="403761"/>
            <a:ext cx="9334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</a:t>
            </a:r>
          </a:p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учреждение «Детский сад №1»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0C6691-66DC-4CBD-A9A0-2424AB9A66C5}"/>
              </a:ext>
            </a:extLst>
          </p:cNvPr>
          <p:cNvSpPr/>
          <p:nvPr/>
        </p:nvSpPr>
        <p:spPr>
          <a:xfrm rot="10800000" flipH="1" flipV="1">
            <a:off x="7137070" y="1927359"/>
            <a:ext cx="3930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>
                <a:latin typeface="Arial" pitchFamily="34" charset="0"/>
                <a:cs typeface="Arial" pitchFamily="34" charset="0"/>
              </a:rPr>
              <a:t> Составитель: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Гайнанова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С.М.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A5976-1B88-401C-BB26-4737B00AADD9}"/>
              </a:ext>
            </a:extLst>
          </p:cNvPr>
          <p:cNvSpPr txBox="1"/>
          <p:nvPr/>
        </p:nvSpPr>
        <p:spPr>
          <a:xfrm>
            <a:off x="3850981" y="6451674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                Красноярск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17524-50BC-411C-978A-97579E554F02}"/>
              </a:ext>
            </a:extLst>
          </p:cNvPr>
          <p:cNvSpPr txBox="1"/>
          <p:nvPr/>
        </p:nvSpPr>
        <p:spPr>
          <a:xfrm>
            <a:off x="625375" y="1855030"/>
            <a:ext cx="1105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«Играем и учимся со счетными палочками»</a:t>
            </a:r>
          </a:p>
        </p:txBody>
      </p:sp>
    </p:spTree>
    <p:extLst>
      <p:ext uri="{BB962C8B-B14F-4D97-AF65-F5344CB8AC3E}">
        <p14:creationId xmlns:p14="http://schemas.microsoft.com/office/powerpoint/2010/main" val="209959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9CAA19-A748-483F-A6A8-B3BFEEC9BB70}"/>
              </a:ext>
            </a:extLst>
          </p:cNvPr>
          <p:cNvSpPr/>
          <p:nvPr/>
        </p:nvSpPr>
        <p:spPr>
          <a:xfrm>
            <a:off x="771896" y="403760"/>
            <a:ext cx="10711543" cy="4888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Всем нам знакомы счетные палочки, их можно использовать не только, для того чтобы научиться считать. Недорогая многофункциональная развивающая игрушка, может принести большую пользу в обучении и развитии ребенка.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Развиваются: творческое воображение, фантазия, мелкая моторика пальцев рук, конструктивные навыки, координация движений, усидчивость, самостоятельность, внимание, логика. </a:t>
            </a:r>
          </a:p>
          <a:p>
            <a:pPr algn="just">
              <a:spcBef>
                <a:spcPts val="4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    Мы подготовили для вас несколько  интересных игр, которые способны увлечь ребенка в загадочный мир математики.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 не беда если дома нет счетных палочек их можно заменить обычными трубочками для коктейля или ватными палочками.</a:t>
            </a:r>
          </a:p>
          <a:p>
            <a:endParaRPr lang="ru-RU" sz="2400" dirty="0"/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0C578-40F9-48DF-BC88-1424F301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84" y="4591021"/>
            <a:ext cx="2905497" cy="19294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1A71E6-903B-41C6-A636-80CA8516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4487058"/>
            <a:ext cx="2042556" cy="20425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B93421-9F0A-4DD5-AC77-A15D4DD95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8" y="4381744"/>
            <a:ext cx="3095501" cy="20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34C157-1EFC-4618-B6A2-24821807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89" y="100173"/>
            <a:ext cx="3258961" cy="4611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1B06F-3C42-45EF-B05D-305A8F6F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t="1560" r="25140" b="2164"/>
          <a:stretch/>
        </p:blipFill>
        <p:spPr>
          <a:xfrm>
            <a:off x="7013194" y="2185060"/>
            <a:ext cx="3258961" cy="44740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5DB34-0799-43D7-BD92-1A16875FB93E}"/>
              </a:ext>
            </a:extLst>
          </p:cNvPr>
          <p:cNvSpPr/>
          <p:nvPr/>
        </p:nvSpPr>
        <p:spPr>
          <a:xfrm>
            <a:off x="1753588" y="5035138"/>
            <a:ext cx="45047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Всю жизнь крыльями машет,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А улететь не может.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EBD834-69BF-425D-8805-803D82A3AE1E}"/>
              </a:ext>
            </a:extLst>
          </p:cNvPr>
          <p:cNvSpPr/>
          <p:nvPr/>
        </p:nvSpPr>
        <p:spPr>
          <a:xfrm>
            <a:off x="6846940" y="403760"/>
            <a:ext cx="35914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До Луны не может птица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Долететь и прилуниться,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Но зато умеет это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Делать быстрая…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2EA2C-BC63-418D-889B-25E432BF2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0" y="201881"/>
            <a:ext cx="4564323" cy="3227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AB76B-7262-4452-A740-528B4C5C1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-1589" r="19003"/>
          <a:stretch/>
        </p:blipFill>
        <p:spPr>
          <a:xfrm>
            <a:off x="6609616" y="1455050"/>
            <a:ext cx="4018800" cy="53142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2F93DF-518A-4D8C-99E9-D629CB55D07B}"/>
              </a:ext>
            </a:extLst>
          </p:cNvPr>
          <p:cNvSpPr/>
          <p:nvPr/>
        </p:nvSpPr>
        <p:spPr>
          <a:xfrm>
            <a:off x="1165024" y="3630882"/>
            <a:ext cx="4564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 море плавает, в реке,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С плавниками в чешуе.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Она ни с кем не говорит,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Пузырьки пускает и молчит.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2FAE26-E302-4873-A286-D985CA9E4DF4}"/>
              </a:ext>
            </a:extLst>
          </p:cNvPr>
          <p:cNvSpPr/>
          <p:nvPr/>
        </p:nvSpPr>
        <p:spPr>
          <a:xfrm>
            <a:off x="6766959" y="439387"/>
            <a:ext cx="3861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Днем он спит,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А как проснется,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Ярким пламенем зажжется. </a:t>
            </a:r>
          </a:p>
        </p:txBody>
      </p:sp>
    </p:spTree>
    <p:extLst>
      <p:ext uri="{BB962C8B-B14F-4D97-AF65-F5344CB8AC3E}">
        <p14:creationId xmlns:p14="http://schemas.microsoft.com/office/powerpoint/2010/main" val="20983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3E75B-8028-4A65-BA2A-234F38611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3" y="142503"/>
            <a:ext cx="4758047" cy="35685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3E1C19-06D0-4666-AFD3-B181B5AE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8467"/>
            <a:ext cx="4758047" cy="33623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B3634F-1C3A-41A2-BA2B-5DDE2ED9152D}"/>
              </a:ext>
            </a:extLst>
          </p:cNvPr>
          <p:cNvSpPr/>
          <p:nvPr/>
        </p:nvSpPr>
        <p:spPr>
          <a:xfrm rot="10800000" flipV="1">
            <a:off x="1555668" y="3979910"/>
            <a:ext cx="41088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Это что за чудеса: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Дует ветер в паруса?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паром, ни дирижабль —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 волнам плывет…</a:t>
            </a: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778B09-FB6C-4C86-B8C9-A2D05CAA2DDF}"/>
              </a:ext>
            </a:extLst>
          </p:cNvPr>
          <p:cNvSpPr/>
          <p:nvPr/>
        </p:nvSpPr>
        <p:spPr>
          <a:xfrm>
            <a:off x="6472052" y="1104405"/>
            <a:ext cx="3978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 волнам плывет отважно,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Не сбавляя быстрый ход,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Лишь гудит машина важно.     Что такое?.. </a:t>
            </a:r>
          </a:p>
        </p:txBody>
      </p:sp>
    </p:spTree>
    <p:extLst>
      <p:ext uri="{BB962C8B-B14F-4D97-AF65-F5344CB8AC3E}">
        <p14:creationId xmlns:p14="http://schemas.microsoft.com/office/powerpoint/2010/main" val="49420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B6F10-3256-4ABE-BDDA-5B7AA481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1" y="261258"/>
            <a:ext cx="4251589" cy="30044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E69B20-BBE5-4B03-BDFB-773E9C0F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54" y="2428402"/>
            <a:ext cx="4755490" cy="33608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C7115-2FE5-4B6F-8C0E-607F5427C778}"/>
              </a:ext>
            </a:extLst>
          </p:cNvPr>
          <p:cNvSpPr/>
          <p:nvPr/>
        </p:nvSpPr>
        <p:spPr>
          <a:xfrm>
            <a:off x="1166339" y="3429000"/>
            <a:ext cx="42515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 чёрном небе до зари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Тускло светят Фонари.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Фонари – Фонарики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Меньше, чем комарики…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F809E6-EEC7-489D-A927-5F6C2E9FF075}"/>
              </a:ext>
            </a:extLst>
          </p:cNvPr>
          <p:cNvSpPr/>
          <p:nvPr/>
        </p:nvSpPr>
        <p:spPr>
          <a:xfrm>
            <a:off x="7089568" y="1068779"/>
            <a:ext cx="319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Сто один брат,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Все в один ряд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Вместе связаны стоят.  </a:t>
            </a:r>
          </a:p>
        </p:txBody>
      </p:sp>
    </p:spTree>
    <p:extLst>
      <p:ext uri="{BB962C8B-B14F-4D97-AF65-F5344CB8AC3E}">
        <p14:creationId xmlns:p14="http://schemas.microsoft.com/office/powerpoint/2010/main" val="218728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50B1E2-4150-4A88-A522-484DFCB3D6B9}"/>
              </a:ext>
            </a:extLst>
          </p:cNvPr>
          <p:cNvSpPr/>
          <p:nvPr/>
        </p:nvSpPr>
        <p:spPr>
          <a:xfrm>
            <a:off x="1733797" y="1045028"/>
            <a:ext cx="8205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ВАМ ЗДОРОВЬЯ</a:t>
            </a:r>
          </a:p>
          <a:p>
            <a:pPr algn="ctr"/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</a:p>
          <a:p>
            <a:pPr algn="ctr"/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ХОРОШЕГО НАСТРОЕНИЯ!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8EFFD-73FD-431F-B697-9705A81A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41" y="3246289"/>
            <a:ext cx="5472289" cy="3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7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279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2020-04-26T12:57:07Z</dcterms:created>
  <dcterms:modified xsi:type="dcterms:W3CDTF">2020-04-27T09:28:05Z</dcterms:modified>
</cp:coreProperties>
</file>