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2" r:id="rId4"/>
    <p:sldId id="263" r:id="rId5"/>
    <p:sldId id="260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95003-FD80-4496-BE48-924ACAFFE68D}" type="datetimeFigureOut">
              <a:rPr lang="ru-RU" smtClean="0"/>
              <a:t>22.04.2020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4DA6F-8C91-4B08-BAA1-D4C7ABDB84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8606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95003-FD80-4496-BE48-924ACAFFE68D}" type="datetimeFigureOut">
              <a:rPr lang="ru-RU" smtClean="0"/>
              <a:t>22.04.2020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4DA6F-8C91-4B08-BAA1-D4C7ABDB84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33485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95003-FD80-4496-BE48-924ACAFFE68D}" type="datetimeFigureOut">
              <a:rPr lang="ru-RU" smtClean="0"/>
              <a:t>22.04.2020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4DA6F-8C91-4B08-BAA1-D4C7ABDB84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95108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95003-FD80-4496-BE48-924ACAFFE68D}" type="datetimeFigureOut">
              <a:rPr lang="ru-RU" smtClean="0"/>
              <a:t>22.04.2020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4DA6F-8C91-4B08-BAA1-D4C7ABDB84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2146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95003-FD80-4496-BE48-924ACAFFE68D}" type="datetimeFigureOut">
              <a:rPr lang="ru-RU" smtClean="0"/>
              <a:t>22.04.2020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4DA6F-8C91-4B08-BAA1-D4C7ABDB84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23359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95003-FD80-4496-BE48-924ACAFFE68D}" type="datetimeFigureOut">
              <a:rPr lang="ru-RU" smtClean="0"/>
              <a:t>22.04.2020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4DA6F-8C91-4B08-BAA1-D4C7ABDB84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99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95003-FD80-4496-BE48-924ACAFFE68D}" type="datetimeFigureOut">
              <a:rPr lang="ru-RU" smtClean="0"/>
              <a:t>22.04.2020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4DA6F-8C91-4B08-BAA1-D4C7ABDB84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25535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95003-FD80-4496-BE48-924ACAFFE68D}" type="datetimeFigureOut">
              <a:rPr lang="ru-RU" smtClean="0"/>
              <a:t>22.04.2020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4DA6F-8C91-4B08-BAA1-D4C7ABDB84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08928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95003-FD80-4496-BE48-924ACAFFE68D}" type="datetimeFigureOut">
              <a:rPr lang="ru-RU" smtClean="0"/>
              <a:t>22.04.2020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4DA6F-8C91-4B08-BAA1-D4C7ABDB84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70004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95003-FD80-4496-BE48-924ACAFFE68D}" type="datetimeFigureOut">
              <a:rPr lang="ru-RU" smtClean="0"/>
              <a:t>22.04.2020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4DA6F-8C91-4B08-BAA1-D4C7ABDB84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65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95003-FD80-4496-BE48-924ACAFFE68D}" type="datetimeFigureOut">
              <a:rPr lang="ru-RU" smtClean="0"/>
              <a:t>22.04.2020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4DA6F-8C91-4B08-BAA1-D4C7ABDB84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12956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795003-FD80-4496-BE48-924ACAFFE68D}" type="datetimeFigureOut">
              <a:rPr lang="ru-RU" smtClean="0"/>
              <a:t>22.04.2020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F4DA6F-8C91-4B08-BAA1-D4C7ABDB84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40346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&#1084;&#1072;&#1096;&#1080;&#1085;&#1072;%20&#1084;&#1091;&#1089;&#1086;&#1088;.jpg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g"/><Relationship Id="rId5" Type="http://schemas.openxmlformats.org/officeDocument/2006/relationships/image" Target="../media/image3.jpg"/><Relationship Id="rId4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&#1084;&#1072;&#1096;&#1080;&#1085;&#1072;%20&#1084;&#1091;&#1089;&#1086;&#1088;.jpg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image" Target="../media/image6.jpg"/><Relationship Id="rId4" Type="http://schemas.openxmlformats.org/officeDocument/2006/relationships/image" Target="../media/image5.jp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637309"/>
            <a:ext cx="9144000" cy="1052946"/>
          </a:xfrm>
        </p:spPr>
        <p:txBody>
          <a:bodyPr>
            <a:noAutofit/>
          </a:bodyPr>
          <a:lstStyle/>
          <a:p>
            <a:pPr algn="r"/>
            <a:r>
              <a:rPr lang="ru-RU" sz="1600" b="1" dirty="0" smtClean="0">
                <a:solidFill>
                  <a:schemeClr val="accent2"/>
                </a:solidFill>
              </a:rPr>
              <a:t/>
            </a:r>
            <a:br>
              <a:rPr lang="ru-RU" sz="1600" b="1" dirty="0" smtClean="0">
                <a:solidFill>
                  <a:schemeClr val="accent2"/>
                </a:solidFill>
              </a:rPr>
            </a:br>
            <a:r>
              <a:rPr lang="ru-RU" sz="1600" b="1" dirty="0">
                <a:solidFill>
                  <a:schemeClr val="accent2"/>
                </a:solidFill>
              </a:rPr>
              <a:t/>
            </a:r>
            <a:br>
              <a:rPr lang="ru-RU" sz="1600" b="1" dirty="0">
                <a:solidFill>
                  <a:schemeClr val="accent2"/>
                </a:solidFill>
              </a:rPr>
            </a:br>
            <a:r>
              <a:rPr lang="ru-RU" sz="1600" b="1" dirty="0" smtClean="0">
                <a:solidFill>
                  <a:schemeClr val="accent2"/>
                </a:solidFill>
              </a:rPr>
              <a:t/>
            </a:r>
            <a:br>
              <a:rPr lang="ru-RU" sz="1600" b="1" dirty="0" smtClean="0">
                <a:solidFill>
                  <a:schemeClr val="accent2"/>
                </a:solidFill>
              </a:rPr>
            </a:br>
            <a:r>
              <a:rPr lang="ru-RU" sz="1600" b="1" dirty="0">
                <a:solidFill>
                  <a:schemeClr val="accent2"/>
                </a:solidFill>
              </a:rPr>
              <a:t/>
            </a:r>
            <a:br>
              <a:rPr lang="ru-RU" sz="1600" b="1" dirty="0">
                <a:solidFill>
                  <a:schemeClr val="accent2"/>
                </a:solidFill>
              </a:rPr>
            </a:br>
            <a:r>
              <a:rPr lang="ru-RU" sz="1600" b="1" dirty="0" smtClean="0">
                <a:solidFill>
                  <a:schemeClr val="accent2"/>
                </a:solidFill>
              </a:rPr>
              <a:t/>
            </a:r>
            <a:br>
              <a:rPr lang="ru-RU" sz="1600" b="1" dirty="0" smtClean="0">
                <a:solidFill>
                  <a:schemeClr val="accent2"/>
                </a:solidFill>
              </a:rPr>
            </a:br>
            <a:r>
              <a:rPr lang="ru-RU" sz="2400" b="1" dirty="0" smtClean="0">
                <a:solidFill>
                  <a:srgbClr val="00B050"/>
                </a:solidFill>
                <a:latin typeface="+mn-lt"/>
              </a:rPr>
              <a:t>муниципальное бюджетное дошкольное </a:t>
            </a:r>
            <a:br>
              <a:rPr lang="ru-RU" sz="2400" b="1" dirty="0" smtClean="0">
                <a:solidFill>
                  <a:srgbClr val="00B050"/>
                </a:solidFill>
                <a:latin typeface="+mn-lt"/>
              </a:rPr>
            </a:br>
            <a:r>
              <a:rPr lang="ru-RU" sz="2400" b="1" dirty="0" smtClean="0">
                <a:solidFill>
                  <a:srgbClr val="00B050"/>
                </a:solidFill>
                <a:latin typeface="+mn-lt"/>
              </a:rPr>
              <a:t>образовательное учреждение  </a:t>
            </a:r>
            <a:br>
              <a:rPr lang="ru-RU" sz="2400" b="1" dirty="0" smtClean="0">
                <a:solidFill>
                  <a:srgbClr val="00B050"/>
                </a:solidFill>
                <a:latin typeface="+mn-lt"/>
              </a:rPr>
            </a:br>
            <a:r>
              <a:rPr lang="ru-RU" sz="2400" b="1" dirty="0" smtClean="0">
                <a:solidFill>
                  <a:srgbClr val="00B050"/>
                </a:solidFill>
                <a:latin typeface="+mn-lt"/>
              </a:rPr>
              <a:t>«Детский сад №1» </a:t>
            </a:r>
            <a:r>
              <a:rPr lang="ru-RU" sz="2400" dirty="0" smtClean="0">
                <a:solidFill>
                  <a:srgbClr val="00B050"/>
                </a:solidFill>
              </a:rPr>
              <a:t/>
            </a:r>
            <a:br>
              <a:rPr lang="ru-RU" sz="2400" dirty="0" smtClean="0">
                <a:solidFill>
                  <a:srgbClr val="00B050"/>
                </a:solidFill>
              </a:rPr>
            </a:br>
            <a:endParaRPr lang="ru-RU" sz="2400" dirty="0">
              <a:solidFill>
                <a:srgbClr val="00B05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1690255"/>
            <a:ext cx="9144000" cy="4793672"/>
          </a:xfrm>
        </p:spPr>
        <p:txBody>
          <a:bodyPr>
            <a:normAutofit lnSpcReduction="10000"/>
          </a:bodyPr>
          <a:lstStyle/>
          <a:p>
            <a:r>
              <a:rPr lang="ru-RU" sz="9600" b="1" dirty="0" smtClean="0">
                <a:solidFill>
                  <a:srgbClr val="FF0000"/>
                </a:solidFill>
              </a:rPr>
              <a:t>АЗБУКА БЕЗОПАСНОСТИ</a:t>
            </a:r>
          </a:p>
          <a:p>
            <a:pPr algn="r"/>
            <a:endParaRPr lang="ru-RU" sz="1400" b="1" dirty="0" smtClean="0">
              <a:solidFill>
                <a:schemeClr val="accent2"/>
              </a:solidFill>
            </a:endParaRPr>
          </a:p>
          <a:p>
            <a:pPr algn="r"/>
            <a:endParaRPr lang="ru-RU" sz="1400" b="1" dirty="0">
              <a:solidFill>
                <a:schemeClr val="accent2"/>
              </a:solidFill>
            </a:endParaRPr>
          </a:p>
          <a:p>
            <a:pPr algn="r">
              <a:spcBef>
                <a:spcPts val="0"/>
              </a:spcBef>
            </a:pPr>
            <a:endParaRPr lang="ru-RU" b="1" dirty="0" smtClean="0">
              <a:solidFill>
                <a:schemeClr val="accent2"/>
              </a:solidFill>
            </a:endParaRPr>
          </a:p>
          <a:p>
            <a:pPr algn="r">
              <a:spcBef>
                <a:spcPts val="0"/>
              </a:spcBef>
            </a:pPr>
            <a:endParaRPr lang="ru-RU" b="1" dirty="0">
              <a:solidFill>
                <a:schemeClr val="accent2"/>
              </a:solidFill>
            </a:endParaRPr>
          </a:p>
          <a:p>
            <a:pPr algn="r">
              <a:spcBef>
                <a:spcPts val="0"/>
              </a:spcBef>
            </a:pPr>
            <a:r>
              <a:rPr lang="ru-RU" b="1" dirty="0" smtClean="0">
                <a:solidFill>
                  <a:srgbClr val="FFC000"/>
                </a:solidFill>
              </a:rPr>
              <a:t>Составитель: Потехина Н.М. </a:t>
            </a:r>
            <a:endParaRPr lang="ru-RU" b="1" dirty="0">
              <a:solidFill>
                <a:srgbClr val="FFC000"/>
              </a:solidFill>
            </a:endParaRPr>
          </a:p>
          <a:p>
            <a:pPr algn="r">
              <a:spcBef>
                <a:spcPts val="0"/>
              </a:spcBef>
            </a:pPr>
            <a:r>
              <a:rPr lang="ru-RU" b="1" dirty="0" smtClean="0">
                <a:solidFill>
                  <a:srgbClr val="FFC000"/>
                </a:solidFill>
              </a:rPr>
              <a:t>Воспитатель высшей категории</a:t>
            </a:r>
          </a:p>
          <a:p>
            <a:pPr algn="r">
              <a:spcBef>
                <a:spcPts val="0"/>
              </a:spcBef>
            </a:pPr>
            <a:r>
              <a:rPr lang="ru-RU" b="1" dirty="0" smtClean="0">
                <a:solidFill>
                  <a:srgbClr val="FFC000"/>
                </a:solidFill>
              </a:rPr>
              <a:t> МБДОУ№1  </a:t>
            </a:r>
          </a:p>
          <a:p>
            <a:pPr algn="r">
              <a:spcBef>
                <a:spcPts val="0"/>
              </a:spcBef>
            </a:pPr>
            <a:r>
              <a:rPr lang="ru-RU" b="1" smtClean="0">
                <a:solidFill>
                  <a:srgbClr val="FFC000"/>
                </a:solidFill>
              </a:rPr>
              <a:t>Красноярск </a:t>
            </a:r>
            <a:r>
              <a:rPr lang="ru-RU" b="1" smtClean="0">
                <a:solidFill>
                  <a:srgbClr val="FFC000"/>
                </a:solidFill>
              </a:rPr>
              <a:t>2020</a:t>
            </a:r>
            <a:endParaRPr lang="ru-RU" b="1" dirty="0" smtClean="0">
              <a:solidFill>
                <a:srgbClr val="FFC000"/>
              </a:solidFill>
            </a:endParaRPr>
          </a:p>
          <a:p>
            <a:endParaRPr lang="ru-RU" sz="1400" b="1" dirty="0">
              <a:solidFill>
                <a:srgbClr val="FF0000"/>
              </a:solidFill>
            </a:endParaRPr>
          </a:p>
        </p:txBody>
      </p:sp>
      <p:sp>
        <p:nvSpPr>
          <p:cNvPr id="4" name="Управляющая кнопка: далее 3">
            <a:hlinkClick r:id="" action="ppaction://hlinkshowjump?jump=nextslide" highlightClick="1"/>
          </p:cNvPr>
          <p:cNvSpPr/>
          <p:nvPr/>
        </p:nvSpPr>
        <p:spPr>
          <a:xfrm>
            <a:off x="1524000" y="5375564"/>
            <a:ext cx="1828800" cy="1108363"/>
          </a:xfrm>
          <a:prstGeom prst="actionButtonForwardNex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29569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884218" y="1205346"/>
            <a:ext cx="8285018" cy="164869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6600" b="1" dirty="0" smtClean="0">
                <a:solidFill>
                  <a:srgbClr val="00B050"/>
                </a:solidFill>
              </a:rPr>
              <a:t>При пожаре звонить?</a:t>
            </a:r>
            <a:endParaRPr lang="ru-RU" sz="6600" b="1" dirty="0">
              <a:solidFill>
                <a:srgbClr val="00B050"/>
              </a:solidFill>
            </a:endParaRPr>
          </a:p>
        </p:txBody>
      </p:sp>
      <p:sp>
        <p:nvSpPr>
          <p:cNvPr id="3" name="01"/>
          <p:cNvSpPr/>
          <p:nvPr/>
        </p:nvSpPr>
        <p:spPr>
          <a:xfrm>
            <a:off x="1884218" y="3283527"/>
            <a:ext cx="2369127" cy="210589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9600" dirty="0" smtClean="0">
                <a:solidFill>
                  <a:srgbClr val="FF0000"/>
                </a:solidFill>
              </a:rPr>
              <a:t>01</a:t>
            </a:r>
            <a:endParaRPr lang="ru-RU" sz="9600" dirty="0">
              <a:solidFill>
                <a:srgbClr val="FF0000"/>
              </a:solidFill>
            </a:endParaRPr>
          </a:p>
        </p:txBody>
      </p:sp>
      <p:sp>
        <p:nvSpPr>
          <p:cNvPr id="4" name="02"/>
          <p:cNvSpPr/>
          <p:nvPr/>
        </p:nvSpPr>
        <p:spPr>
          <a:xfrm>
            <a:off x="4959927" y="3283526"/>
            <a:ext cx="2133600" cy="210589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9600" dirty="0" smtClean="0">
                <a:solidFill>
                  <a:srgbClr val="FF0000"/>
                </a:solidFill>
              </a:rPr>
              <a:t>02</a:t>
            </a:r>
            <a:endParaRPr lang="ru-RU" sz="9600" dirty="0">
              <a:solidFill>
                <a:srgbClr val="FF0000"/>
              </a:solidFill>
            </a:endParaRPr>
          </a:p>
        </p:txBody>
      </p:sp>
      <p:sp>
        <p:nvSpPr>
          <p:cNvPr id="5" name="03"/>
          <p:cNvSpPr/>
          <p:nvPr/>
        </p:nvSpPr>
        <p:spPr>
          <a:xfrm>
            <a:off x="8035636" y="3283524"/>
            <a:ext cx="2133600" cy="210589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9600" dirty="0" smtClean="0">
                <a:solidFill>
                  <a:srgbClr val="FF0000"/>
                </a:solidFill>
              </a:rPr>
              <a:t>03</a:t>
            </a:r>
            <a:endParaRPr lang="ru-RU" sz="9600" dirty="0">
              <a:solidFill>
                <a:srgbClr val="FF0000"/>
              </a:solidFill>
            </a:endParaRPr>
          </a:p>
        </p:txBody>
      </p:sp>
      <p:sp>
        <p:nvSpPr>
          <p:cNvPr id="7" name="Управляющая кнопка: далее 6">
            <a:hlinkClick r:id="" action="ppaction://hlinkshowjump?jump=nextslide" highlightClick="1"/>
          </p:cNvPr>
          <p:cNvSpPr/>
          <p:nvPr/>
        </p:nvSpPr>
        <p:spPr>
          <a:xfrm>
            <a:off x="1371600" y="5555674"/>
            <a:ext cx="1828800" cy="1108363"/>
          </a:xfrm>
          <a:prstGeom prst="actionButtonForwardNex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29597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884218" y="1205346"/>
            <a:ext cx="8285018" cy="164869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B050"/>
                </a:solidFill>
              </a:rPr>
              <a:t>Найди полицейскую машину</a:t>
            </a:r>
            <a:endParaRPr lang="ru-RU" sz="4800" b="1" dirty="0">
              <a:solidFill>
                <a:srgbClr val="00B050"/>
              </a:solidFill>
            </a:endParaRPr>
          </a:p>
        </p:txBody>
      </p:sp>
      <p:sp>
        <p:nvSpPr>
          <p:cNvPr id="3" name="Прямоугольник 2">
            <a:hlinkClick r:id="rId3" action="ppaction://hlinkfile"/>
          </p:cNvPr>
          <p:cNvSpPr/>
          <p:nvPr/>
        </p:nvSpPr>
        <p:spPr>
          <a:xfrm>
            <a:off x="1884218" y="3283524"/>
            <a:ext cx="2590800" cy="210589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9600" dirty="0">
              <a:solidFill>
                <a:srgbClr val="FF0000"/>
              </a:solidFill>
            </a:endParaRPr>
          </a:p>
        </p:txBody>
      </p:sp>
      <p:sp>
        <p:nvSpPr>
          <p:cNvPr id="4" name="Полиция"/>
          <p:cNvSpPr/>
          <p:nvPr/>
        </p:nvSpPr>
        <p:spPr>
          <a:xfrm>
            <a:off x="4807528" y="3283526"/>
            <a:ext cx="2632364" cy="210589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9600" dirty="0">
              <a:solidFill>
                <a:srgbClr val="FF0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772403" y="3283524"/>
            <a:ext cx="2396834" cy="210589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9600" dirty="0">
              <a:solidFill>
                <a:srgbClr val="FF0000"/>
              </a:solidFill>
            </a:endParaRPr>
          </a:p>
        </p:txBody>
      </p:sp>
      <p:pic>
        <p:nvPicPr>
          <p:cNvPr id="7" name="мусор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5054" y="3412544"/>
            <a:ext cx="2466107" cy="1847850"/>
          </a:xfrm>
          <a:prstGeom prst="rect">
            <a:avLst/>
          </a:prstGeom>
        </p:spPr>
      </p:pic>
      <p:pic>
        <p:nvPicPr>
          <p:cNvPr id="8" name="полиция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3781" y="3412544"/>
            <a:ext cx="2272146" cy="1847849"/>
          </a:xfrm>
          <a:prstGeom prst="rect">
            <a:avLst/>
          </a:prstGeom>
        </p:spPr>
      </p:pic>
      <p:pic>
        <p:nvPicPr>
          <p:cNvPr id="9" name="пожар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7091" y="3380934"/>
            <a:ext cx="2161309" cy="1879459"/>
          </a:xfrm>
          <a:prstGeom prst="rect">
            <a:avLst/>
          </a:prstGeom>
        </p:spPr>
      </p:pic>
      <p:sp>
        <p:nvSpPr>
          <p:cNvPr id="10" name="Управляющая кнопка: далее 9">
            <a:hlinkClick r:id="" action="ppaction://hlinkshowjump?jump=nextslide" highlightClick="1"/>
          </p:cNvPr>
          <p:cNvSpPr/>
          <p:nvPr/>
        </p:nvSpPr>
        <p:spPr>
          <a:xfrm>
            <a:off x="1350818" y="5749637"/>
            <a:ext cx="1828800" cy="1108363"/>
          </a:xfrm>
          <a:prstGeom prst="actionButtonForwardNex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77280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25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884218" y="1205346"/>
            <a:ext cx="8285018" cy="164869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B050"/>
                </a:solidFill>
              </a:rPr>
              <a:t>Чем нельзя тушить огонь?</a:t>
            </a:r>
            <a:endParaRPr lang="ru-RU" sz="4800" b="1" dirty="0">
              <a:solidFill>
                <a:srgbClr val="00B050"/>
              </a:solidFill>
            </a:endParaRPr>
          </a:p>
        </p:txBody>
      </p:sp>
      <p:sp>
        <p:nvSpPr>
          <p:cNvPr id="3" name="Прямоугольник 2">
            <a:hlinkClick r:id="rId3" action="ppaction://hlinkfile"/>
          </p:cNvPr>
          <p:cNvSpPr/>
          <p:nvPr/>
        </p:nvSpPr>
        <p:spPr>
          <a:xfrm>
            <a:off x="1884218" y="3283524"/>
            <a:ext cx="2590800" cy="210589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9600" dirty="0">
              <a:solidFill>
                <a:srgbClr val="FF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807528" y="3283526"/>
            <a:ext cx="2632364" cy="210589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9600" dirty="0">
              <a:solidFill>
                <a:srgbClr val="FF0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772403" y="3283524"/>
            <a:ext cx="2396834" cy="210589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9600" dirty="0">
              <a:solidFill>
                <a:srgbClr val="FF0000"/>
              </a:solidFill>
            </a:endParaRPr>
          </a:p>
        </p:txBody>
      </p:sp>
      <p:pic>
        <p:nvPicPr>
          <p:cNvPr id="6" name="вода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3948" y="3394364"/>
            <a:ext cx="2009775" cy="1995051"/>
          </a:xfrm>
          <a:prstGeom prst="rect">
            <a:avLst/>
          </a:prstGeom>
        </p:spPr>
      </p:pic>
      <p:pic>
        <p:nvPicPr>
          <p:cNvPr id="10" name="огнетушитель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18823" y="3301276"/>
            <a:ext cx="2095500" cy="2088139"/>
          </a:xfrm>
          <a:prstGeom prst="rect">
            <a:avLst/>
          </a:prstGeom>
        </p:spPr>
      </p:pic>
      <p:sp>
        <p:nvSpPr>
          <p:cNvPr id="9" name="Управляющая кнопка: далее 8">
            <a:hlinkClick r:id="" action="ppaction://hlinkshowjump?jump=nextslide" highlightClick="1"/>
          </p:cNvPr>
          <p:cNvSpPr/>
          <p:nvPr/>
        </p:nvSpPr>
        <p:spPr>
          <a:xfrm>
            <a:off x="1350818" y="5500255"/>
            <a:ext cx="1828800" cy="1108363"/>
          </a:xfrm>
          <a:prstGeom prst="actionButtonForwardNex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3236" y="3394364"/>
            <a:ext cx="2126241" cy="1866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97803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" dur="25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274619" y="1870364"/>
            <a:ext cx="955963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9600" dirty="0" smtClean="0">
                <a:solidFill>
                  <a:srgbClr val="FF0000"/>
                </a:solidFill>
              </a:rPr>
              <a:t>СПАСИБО</a:t>
            </a:r>
            <a:r>
              <a:rPr lang="ru-RU" sz="9600" dirty="0" smtClean="0"/>
              <a:t> </a:t>
            </a:r>
            <a:r>
              <a:rPr lang="ru-RU" sz="9600" dirty="0" smtClean="0">
                <a:solidFill>
                  <a:srgbClr val="FFC000"/>
                </a:solidFill>
              </a:rPr>
              <a:t>ЗА </a:t>
            </a:r>
            <a:r>
              <a:rPr lang="ru-RU" sz="9600" dirty="0" smtClean="0">
                <a:solidFill>
                  <a:srgbClr val="00B050"/>
                </a:solidFill>
              </a:rPr>
              <a:t>ВНИМАНИЕ!</a:t>
            </a:r>
            <a:endParaRPr lang="ru-RU" sz="96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9309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</TotalTime>
  <Words>35</Words>
  <Application>Microsoft Office PowerPoint</Application>
  <PresentationFormat>Широкоэкранный</PresentationFormat>
  <Paragraphs>17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Тема Office</vt:lpstr>
      <vt:lpstr>     муниципальное бюджетное дошкольное  образовательное учреждение   «Детский сад №1»  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муниципальное бюджетное дошкольное  образовательное учреждение   «Детский сад №1»  </dc:title>
  <dc:creator>Administrator</dc:creator>
  <cp:lastModifiedBy>Administrator</cp:lastModifiedBy>
  <cp:revision>28</cp:revision>
  <dcterms:created xsi:type="dcterms:W3CDTF">2018-03-26T07:51:48Z</dcterms:created>
  <dcterms:modified xsi:type="dcterms:W3CDTF">2020-04-22T11:06:53Z</dcterms:modified>
</cp:coreProperties>
</file>