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BD01-74DE-4508-9F6E-D4ED4189801F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48946-1FED-4EA4-BB80-D4CD278E76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8946-1FED-4EA4-BB80-D4CD278E76E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103930-347C-461E-B6BD-03DCFED4EFEA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AD58A-8D1A-4575-B541-CF5B152BCC4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467624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/>
              <a:t>Литературный музей </a:t>
            </a:r>
            <a:br>
              <a:rPr lang="ru-RU" sz="4400" dirty="0" smtClean="0"/>
            </a:br>
            <a:r>
              <a:rPr lang="ru-RU" sz="4400" dirty="0" smtClean="0"/>
              <a:t>им.В.П. Астафьева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вгения\Downloads\WhatsApp Image 2023-03-11 at 13.59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43866" cy="508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гения\Desktop\Литературный музей имени Астафьева\изображение_viber_2021-02-14_20-34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339840" cy="5786454"/>
          </a:xfrm>
          <a:prstGeom prst="rect">
            <a:avLst/>
          </a:prstGeom>
          <a:noFill/>
        </p:spPr>
      </p:pic>
      <p:pic>
        <p:nvPicPr>
          <p:cNvPr id="9219" name="Picture 3" descr="C:\Users\Евгения\Desktop\Литературный музей имени Астафьева\изображение_viber_2021-02-14_20-33-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433985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старшая гр\литературный музей имени Астафьева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3357586" cy="5969041"/>
          </a:xfrm>
          <a:prstGeom prst="rect">
            <a:avLst/>
          </a:prstGeom>
          <a:noFill/>
        </p:spPr>
      </p:pic>
      <p:pic>
        <p:nvPicPr>
          <p:cNvPr id="10243" name="Picture 3" descr="D:\старшая гр\литературный музей имени Астафьева\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528646"/>
            <a:ext cx="4429156" cy="5973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43050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музее мы с детьми узнали </a:t>
            </a:r>
            <a:r>
              <a:rPr lang="ru-RU" dirty="0"/>
              <a:t>много интересного не только о великом писатели - сибиряке, но и о истории Сибири.</a:t>
            </a:r>
            <a:r>
              <a:rPr lang="ru-RU" dirty="0" smtClean="0"/>
              <a:t> Литературный  музей им.В.П. Астафьева никого </a:t>
            </a:r>
            <a:r>
              <a:rPr lang="ru-RU" dirty="0"/>
              <a:t>не оставит </a:t>
            </a:r>
            <a:r>
              <a:rPr lang="ru-RU" dirty="0" smtClean="0"/>
              <a:t>равнодушным, каждый </a:t>
            </a:r>
            <a:r>
              <a:rPr lang="ru-RU" dirty="0"/>
              <a:t>человек должен заботиться и развивать культуру своего края, чтобы продолжать традиции и передавать их молодому </a:t>
            </a:r>
            <a:r>
              <a:rPr lang="ru-RU" dirty="0" smtClean="0"/>
              <a:t>поколению.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dirty="0" smtClean="0"/>
              <a:t>Спасибо за внимание!!!!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Музей, проникнутый мифами о Сибири, историями о сибирской литературе, совмещающий бережное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отношение. Литературный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музей имени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Астафьева полностью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посвящён писателям Сибири, а также литературе об этом крае.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могут рассматривать удивительные культурные памятки изобразительного искусства, письменные документы, источники, плакаты, фотографии, афиши, автографы выдающихся писателей и поэтов XIX-XX веков. Также можно полистать журналы и книги прошлого столетия, к которым в музее относятся очень бережно и аккуратно.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любовь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открытиям.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Литературном музее проводят много разнообразных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культурных и творческих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мероприятий для детей , которые мы посещаем.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Литературный музей имени Астафьева\WhatsApp Image 2023-03-09 at 22.04.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557213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Литературный музей имени Астафьева\WhatsApp Image 2023-03-09 at 22.04.46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Литературный музей имени Астафьева\WhatsApp Image 2023-02-27 at 21.33.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286281" cy="3214710"/>
          </a:xfrm>
          <a:prstGeom prst="rect">
            <a:avLst/>
          </a:prstGeom>
          <a:noFill/>
        </p:spPr>
      </p:pic>
      <p:pic>
        <p:nvPicPr>
          <p:cNvPr id="4099" name="Picture 3" descr="C:\Users\Евгения\Desktop\Литературный музей имени Астафьева\WhatsApp Image 2023-02-27 at 21.33.33 (1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594" y="571480"/>
            <a:ext cx="42327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Литературный музей имени Астафьева\WhatsApp Image 2023-03-09 at 22.04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Desktop\Литературный музей имени Астафьева\WhatsApp Image 2023-02-27 at 21.33.33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125544" cy="5500726"/>
          </a:xfrm>
          <a:prstGeom prst="rect">
            <a:avLst/>
          </a:prstGeom>
          <a:noFill/>
        </p:spPr>
      </p:pic>
      <p:pic>
        <p:nvPicPr>
          <p:cNvPr id="6147" name="Picture 3" descr="C:\Users\Евгения\Desktop\Литературный музей имени Астафьева\WhatsApp Image 2023-03-09 at 22.04.47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я\Desktop\Литературный музей имени Астафьева\WhatsApp Image 2023-03-09 at 22.04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442234" cy="5922979"/>
          </a:xfrm>
          <a:prstGeom prst="rect">
            <a:avLst/>
          </a:prstGeom>
          <a:noFill/>
        </p:spPr>
      </p:pic>
      <p:pic>
        <p:nvPicPr>
          <p:cNvPr id="7171" name="Picture 3" descr="C:\Users\Евгения\Desktop\Литературный музей имени Астафьева\WhatsApp Image 2023-03-09 at 22.04.46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44701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я\Desktop\Литературный музей имени Астафьева\изображение_viber_2021-01-15_13-03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33885" cy="5778513"/>
          </a:xfrm>
          <a:prstGeom prst="rect">
            <a:avLst/>
          </a:prstGeom>
          <a:noFill/>
        </p:spPr>
      </p:pic>
      <p:pic>
        <p:nvPicPr>
          <p:cNvPr id="8195" name="Picture 3" descr="C:\Users\Евгения\Desktop\Литературный музей имени Астафьева\изображение_viber_2021-01-15_13-04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33985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161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Литературный музей  им.В.П. Астафьева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музей  им.В.П. Астафьева</dc:title>
  <dc:creator>Евгения</dc:creator>
  <cp:lastModifiedBy>Евгения</cp:lastModifiedBy>
  <cp:revision>5</cp:revision>
  <dcterms:created xsi:type="dcterms:W3CDTF">2023-03-11T06:57:32Z</dcterms:created>
  <dcterms:modified xsi:type="dcterms:W3CDTF">2023-03-11T07:41:20Z</dcterms:modified>
</cp:coreProperties>
</file>