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75" r:id="rId11"/>
    <p:sldId id="266" r:id="rId12"/>
    <p:sldId id="267" r:id="rId13"/>
    <p:sldId id="268" r:id="rId14"/>
    <p:sldId id="274" r:id="rId15"/>
    <p:sldId id="269" r:id="rId16"/>
    <p:sldId id="270" r:id="rId17"/>
    <p:sldId id="271" r:id="rId18"/>
    <p:sldId id="273" r:id="rId19"/>
    <p:sldId id="272"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442C00F6-3F3A-49B9-A89E-AFAB2058A94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2C00F6-3F3A-49B9-A89E-AFAB2058A9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2C00F6-3F3A-49B9-A89E-AFAB2058A9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442C00F6-3F3A-49B9-A89E-AFAB2058A9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42C00F6-3F3A-49B9-A89E-AFAB2058A94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42C00F6-3F3A-49B9-A89E-AFAB2058A9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442C00F6-3F3A-49B9-A89E-AFAB2058A94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2C00F6-3F3A-49B9-A89E-AFAB2058A9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2C00F6-3F3A-49B9-A89E-AFAB2058A9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2C00F6-3F3A-49B9-A89E-AFAB2058A9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998D9ED-D5FF-43CB-9135-FDB97A8ABC42}" type="datetimeFigureOut">
              <a:rPr lang="ru-RU" smtClean="0"/>
              <a:pPr/>
              <a:t>11.03.2023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42C00F6-3F3A-49B9-A89E-AFAB2058A94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98D9ED-D5FF-43CB-9135-FDB97A8ABC42}" type="datetimeFigureOut">
              <a:rPr lang="ru-RU" smtClean="0"/>
              <a:pPr/>
              <a:t>11.03.2023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42C00F6-3F3A-49B9-A89E-AFAB2058A94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4853411"/>
            <a:ext cx="8620156" cy="1222375"/>
          </a:xfrm>
        </p:spPr>
        <p:txBody>
          <a:bodyPr/>
          <a:lstStyle/>
          <a:p>
            <a:pPr algn="ctr"/>
            <a:r>
              <a:rPr lang="ru-RU" dirty="0" smtClean="0"/>
              <a:t>Наши будни в детском саду. средняя группа «Колобок»</a:t>
            </a:r>
            <a:endParaRPr lang="ru-RU" dirty="0"/>
          </a:p>
        </p:txBody>
      </p:sp>
      <p:sp>
        <p:nvSpPr>
          <p:cNvPr id="3" name="Подзаголовок 2"/>
          <p:cNvSpPr>
            <a:spLocks noGrp="1"/>
          </p:cNvSpPr>
          <p:nvPr>
            <p:ph type="subTitle" idx="1"/>
          </p:nvPr>
        </p:nvSpPr>
        <p:spPr>
          <a:xfrm>
            <a:off x="381000" y="4643446"/>
            <a:ext cx="8262966" cy="157154"/>
          </a:xfrm>
        </p:spPr>
        <p:txBody>
          <a:bodyPr>
            <a:normAutofit fontScale="25000" lnSpcReduction="20000"/>
          </a:bodyPr>
          <a:lstStyle/>
          <a:p>
            <a:endParaRPr lang="ru-RU" dirty="0"/>
          </a:p>
        </p:txBody>
      </p:sp>
      <p:pic>
        <p:nvPicPr>
          <p:cNvPr id="2050" name="Picture 2" descr="C:\Users\Евгения\Desktop\жизнь нашей группы\WhatsApp Image 2023-02-27 at 21.33.33 (8).jpeg"/>
          <p:cNvPicPr>
            <a:picLocks noChangeAspect="1" noChangeArrowheads="1"/>
          </p:cNvPicPr>
          <p:nvPr/>
        </p:nvPicPr>
        <p:blipFill>
          <a:blip r:embed="rId2"/>
          <a:srcRect/>
          <a:stretch>
            <a:fillRect/>
          </a:stretch>
        </p:blipFill>
        <p:spPr bwMode="auto">
          <a:xfrm>
            <a:off x="1071538" y="102235"/>
            <a:ext cx="6643734" cy="482693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Евгения\Desktop\жизнь нашей группы\группа Колобок.jpeg"/>
          <p:cNvPicPr>
            <a:picLocks noChangeAspect="1" noChangeArrowheads="1"/>
          </p:cNvPicPr>
          <p:nvPr/>
        </p:nvPicPr>
        <p:blipFill>
          <a:blip r:embed="rId2"/>
          <a:srcRect/>
          <a:stretch>
            <a:fillRect/>
          </a:stretch>
        </p:blipFill>
        <p:spPr bwMode="auto">
          <a:xfrm>
            <a:off x="508000" y="381000"/>
            <a:ext cx="8128000" cy="6096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Евгения\Desktop\жизнь нашей группы\сотрудничество с театрами.jpeg"/>
          <p:cNvPicPr>
            <a:picLocks noChangeAspect="1" noChangeArrowheads="1"/>
          </p:cNvPicPr>
          <p:nvPr/>
        </p:nvPicPr>
        <p:blipFill>
          <a:blip r:embed="rId2"/>
          <a:srcRect/>
          <a:stretch>
            <a:fillRect/>
          </a:stretch>
        </p:blipFill>
        <p:spPr bwMode="auto">
          <a:xfrm>
            <a:off x="508000" y="377825"/>
            <a:ext cx="8128000" cy="6102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Евгения\Desktop\жизнь нашей группы\муз школа в гостях у сада.jpeg"/>
          <p:cNvPicPr>
            <a:picLocks noChangeAspect="1" noChangeArrowheads="1"/>
          </p:cNvPicPr>
          <p:nvPr/>
        </p:nvPicPr>
        <p:blipFill>
          <a:blip r:embed="rId2"/>
          <a:srcRect/>
          <a:stretch>
            <a:fillRect/>
          </a:stretch>
        </p:blipFill>
        <p:spPr bwMode="auto">
          <a:xfrm>
            <a:off x="1428728" y="500042"/>
            <a:ext cx="3286148" cy="5842040"/>
          </a:xfrm>
          <a:prstGeom prst="rect">
            <a:avLst/>
          </a:prstGeom>
          <a:noFill/>
        </p:spPr>
      </p:pic>
      <p:pic>
        <p:nvPicPr>
          <p:cNvPr id="11267" name="Picture 3" descr="C:\Users\Евгения\Desktop\жизнь нашей группы\сотрудничество с муз школой.jpeg"/>
          <p:cNvPicPr>
            <a:picLocks noChangeAspect="1" noChangeArrowheads="1"/>
          </p:cNvPicPr>
          <p:nvPr/>
        </p:nvPicPr>
        <p:blipFill>
          <a:blip r:embed="rId3"/>
          <a:srcRect/>
          <a:stretch>
            <a:fillRect/>
          </a:stretch>
        </p:blipFill>
        <p:spPr bwMode="auto">
          <a:xfrm>
            <a:off x="4714876" y="500042"/>
            <a:ext cx="3295078" cy="58579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Евгения\Desktop\жизнь нашей группы\WhatsApp Image 2023-03-09 at 22.04.42.jpeg"/>
          <p:cNvPicPr>
            <a:picLocks noChangeAspect="1" noChangeArrowheads="1"/>
          </p:cNvPicPr>
          <p:nvPr/>
        </p:nvPicPr>
        <p:blipFill>
          <a:blip r:embed="rId2"/>
          <a:srcRect/>
          <a:stretch>
            <a:fillRect/>
          </a:stretch>
        </p:blipFill>
        <p:spPr bwMode="auto">
          <a:xfrm>
            <a:off x="508000" y="381000"/>
            <a:ext cx="8128000" cy="609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Евгения\Desktop\жизнь нашей группы\WhatsApp Image 2023-03-09 at 22.04.44.jpeg"/>
          <p:cNvPicPr>
            <a:picLocks noChangeAspect="1" noChangeArrowheads="1"/>
          </p:cNvPicPr>
          <p:nvPr/>
        </p:nvPicPr>
        <p:blipFill>
          <a:blip r:embed="rId2"/>
          <a:srcRect/>
          <a:stretch>
            <a:fillRect/>
          </a:stretch>
        </p:blipFill>
        <p:spPr bwMode="auto">
          <a:xfrm>
            <a:off x="428596" y="285728"/>
            <a:ext cx="2786082" cy="6034154"/>
          </a:xfrm>
          <a:prstGeom prst="rect">
            <a:avLst/>
          </a:prstGeom>
          <a:noFill/>
        </p:spPr>
      </p:pic>
      <p:pic>
        <p:nvPicPr>
          <p:cNvPr id="18435" name="Picture 3" descr="C:\Users\Евгения\Desktop\жизнь нашей группы\WhatsApp Image 2023-03-09 at 22.04.39.jpeg"/>
          <p:cNvPicPr>
            <a:picLocks noChangeAspect="1" noChangeArrowheads="1"/>
          </p:cNvPicPr>
          <p:nvPr/>
        </p:nvPicPr>
        <p:blipFill>
          <a:blip r:embed="rId3"/>
          <a:srcRect/>
          <a:stretch>
            <a:fillRect/>
          </a:stretch>
        </p:blipFill>
        <p:spPr bwMode="auto">
          <a:xfrm>
            <a:off x="3214678" y="285728"/>
            <a:ext cx="5547619" cy="60007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Евгения\Desktop\жизнь нашей группы\WhatsApp Image 2023-03-09 at 22.04.41 (2).jpeg"/>
          <p:cNvPicPr>
            <a:picLocks noChangeAspect="1" noChangeArrowheads="1"/>
          </p:cNvPicPr>
          <p:nvPr/>
        </p:nvPicPr>
        <p:blipFill>
          <a:blip r:embed="rId2"/>
          <a:srcRect/>
          <a:stretch>
            <a:fillRect/>
          </a:stretch>
        </p:blipFill>
        <p:spPr bwMode="auto">
          <a:xfrm>
            <a:off x="508000" y="377825"/>
            <a:ext cx="8128000" cy="61023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Евгения\Desktop\жизнь нашей группы\WhatsApp Image 2023-03-09 at 22.04.51.jpeg"/>
          <p:cNvPicPr>
            <a:picLocks noChangeAspect="1" noChangeArrowheads="1"/>
          </p:cNvPicPr>
          <p:nvPr/>
        </p:nvPicPr>
        <p:blipFill>
          <a:blip r:embed="rId2"/>
          <a:srcRect/>
          <a:stretch>
            <a:fillRect/>
          </a:stretch>
        </p:blipFill>
        <p:spPr bwMode="auto">
          <a:xfrm>
            <a:off x="508000" y="381000"/>
            <a:ext cx="8128000" cy="609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Евгения\Desktop\жизнь нашей группы\WhatsApp Image 2023-02-27 at 21.33.33 (16).jpeg"/>
          <p:cNvPicPr>
            <a:picLocks noChangeAspect="1" noChangeArrowheads="1"/>
          </p:cNvPicPr>
          <p:nvPr/>
        </p:nvPicPr>
        <p:blipFill>
          <a:blip r:embed="rId2"/>
          <a:srcRect/>
          <a:stretch>
            <a:fillRect/>
          </a:stretch>
        </p:blipFill>
        <p:spPr bwMode="auto">
          <a:xfrm>
            <a:off x="428596" y="285728"/>
            <a:ext cx="4000528" cy="3000396"/>
          </a:xfrm>
          <a:prstGeom prst="rect">
            <a:avLst/>
          </a:prstGeom>
          <a:noFill/>
        </p:spPr>
      </p:pic>
      <p:pic>
        <p:nvPicPr>
          <p:cNvPr id="15363" name="Picture 3" descr="C:\Users\Евгения\Desktop\жизнь нашей группы\WhatsApp Image 2023-02-27 at 21.33.33 (7).jpeg"/>
          <p:cNvPicPr>
            <a:picLocks noChangeAspect="1" noChangeArrowheads="1"/>
          </p:cNvPicPr>
          <p:nvPr/>
        </p:nvPicPr>
        <p:blipFill>
          <a:blip r:embed="rId3"/>
          <a:srcRect/>
          <a:stretch>
            <a:fillRect/>
          </a:stretch>
        </p:blipFill>
        <p:spPr bwMode="auto">
          <a:xfrm>
            <a:off x="4500562" y="285728"/>
            <a:ext cx="2214578" cy="2952770"/>
          </a:xfrm>
          <a:prstGeom prst="rect">
            <a:avLst/>
          </a:prstGeom>
          <a:noFill/>
        </p:spPr>
      </p:pic>
      <p:pic>
        <p:nvPicPr>
          <p:cNvPr id="15364" name="Picture 4" descr="C:\Users\Евгения\Desktop\жизнь нашей группы\WhatsApp Image 2023-01-29 at 16.05.30 (2).jpeg"/>
          <p:cNvPicPr>
            <a:picLocks noChangeAspect="1" noChangeArrowheads="1"/>
          </p:cNvPicPr>
          <p:nvPr/>
        </p:nvPicPr>
        <p:blipFill>
          <a:blip r:embed="rId4"/>
          <a:srcRect/>
          <a:stretch>
            <a:fillRect/>
          </a:stretch>
        </p:blipFill>
        <p:spPr bwMode="auto">
          <a:xfrm>
            <a:off x="428596" y="3357562"/>
            <a:ext cx="3992562" cy="2994422"/>
          </a:xfrm>
          <a:prstGeom prst="rect">
            <a:avLst/>
          </a:prstGeom>
          <a:noFill/>
        </p:spPr>
      </p:pic>
      <p:pic>
        <p:nvPicPr>
          <p:cNvPr id="15365" name="Picture 5" descr="C:\Users\Евгения\Desktop\жизнь нашей группы\WhatsApp Image 2023-02-27 at 21.33.32 (2).jpeg"/>
          <p:cNvPicPr>
            <a:picLocks noChangeAspect="1" noChangeArrowheads="1"/>
          </p:cNvPicPr>
          <p:nvPr/>
        </p:nvPicPr>
        <p:blipFill>
          <a:blip r:embed="rId5"/>
          <a:srcRect/>
          <a:stretch>
            <a:fillRect/>
          </a:stretch>
        </p:blipFill>
        <p:spPr bwMode="auto">
          <a:xfrm>
            <a:off x="6715140" y="285728"/>
            <a:ext cx="2250297" cy="3000396"/>
          </a:xfrm>
          <a:prstGeom prst="rect">
            <a:avLst/>
          </a:prstGeom>
          <a:noFill/>
        </p:spPr>
      </p:pic>
      <p:pic>
        <p:nvPicPr>
          <p:cNvPr id="15366" name="Picture 6" descr="C:\Users\Евгения\Desktop\жизнь нашей группы\WhatsApp Image 2023-01-29 at 16.05.30 (1).jpeg"/>
          <p:cNvPicPr>
            <a:picLocks noChangeAspect="1" noChangeArrowheads="1"/>
          </p:cNvPicPr>
          <p:nvPr/>
        </p:nvPicPr>
        <p:blipFill>
          <a:blip r:embed="rId6"/>
          <a:srcRect/>
          <a:stretch>
            <a:fillRect/>
          </a:stretch>
        </p:blipFill>
        <p:spPr bwMode="auto">
          <a:xfrm>
            <a:off x="4572000" y="3357562"/>
            <a:ext cx="4000529" cy="30003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Евгения\Desktop\жизнь нашей группы\WhatsApp Image 2023-02-27 at 21.33.33 (19).jpeg"/>
          <p:cNvPicPr>
            <a:picLocks noChangeAspect="1" noChangeArrowheads="1"/>
          </p:cNvPicPr>
          <p:nvPr/>
        </p:nvPicPr>
        <p:blipFill>
          <a:blip r:embed="rId2"/>
          <a:srcRect/>
          <a:stretch>
            <a:fillRect/>
          </a:stretch>
        </p:blipFill>
        <p:spPr bwMode="auto">
          <a:xfrm>
            <a:off x="285720" y="214290"/>
            <a:ext cx="3714776" cy="6502400"/>
          </a:xfrm>
          <a:prstGeom prst="rect">
            <a:avLst/>
          </a:prstGeom>
          <a:noFill/>
        </p:spPr>
      </p:pic>
      <p:pic>
        <p:nvPicPr>
          <p:cNvPr id="17411" name="Picture 3" descr="C:\Users\Евгения\Desktop\жизнь нашей группы\WhatsApp Image 2023-02-27 at 21.33.33 (17).jpeg"/>
          <p:cNvPicPr>
            <a:picLocks noChangeAspect="1" noChangeArrowheads="1"/>
          </p:cNvPicPr>
          <p:nvPr/>
        </p:nvPicPr>
        <p:blipFill>
          <a:blip r:embed="rId3"/>
          <a:srcRect/>
          <a:stretch>
            <a:fillRect/>
          </a:stretch>
        </p:blipFill>
        <p:spPr bwMode="auto">
          <a:xfrm>
            <a:off x="4000496" y="214290"/>
            <a:ext cx="4876800" cy="6502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Евгения\Desktop\жизнь нашей группы\WhatsApp Image 2023-01-29 at 16.05.31.jpeg"/>
          <p:cNvPicPr>
            <a:picLocks noChangeAspect="1" noChangeArrowheads="1"/>
          </p:cNvPicPr>
          <p:nvPr/>
        </p:nvPicPr>
        <p:blipFill>
          <a:blip r:embed="rId2"/>
          <a:srcRect/>
          <a:stretch>
            <a:fillRect/>
          </a:stretch>
        </p:blipFill>
        <p:spPr bwMode="auto">
          <a:xfrm>
            <a:off x="508000" y="381000"/>
            <a:ext cx="8128000" cy="609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9001156" cy="6247864"/>
          </a:xfrm>
          <a:prstGeom prst="rect">
            <a:avLst/>
          </a:prstGeom>
        </p:spPr>
        <p:txBody>
          <a:bodyPr wrap="square">
            <a:spAutoFit/>
          </a:bodyPr>
          <a:lstStyle/>
          <a:p>
            <a:r>
              <a:rPr lang="ru-RU" sz="2000" dirty="0">
                <a:latin typeface="Times New Roman" pitchFamily="18" charset="0"/>
                <a:cs typeface="Times New Roman" pitchFamily="18" charset="0"/>
              </a:rPr>
              <a:t>Каждый день в детском саду - это впечатления, игры, общение, занятия интересными делами, творчество. Будни в детском саду проходят очень весело и занимательно. У детей совсем нет времени скучать. Минутки отдыха отводятся на интересные развлечения и игры. Дети очень любят играть конструкторами, мозаиками, любят рассматривать книги, играть в сюжетно-ролевые игры, которые выявляют переживания ребенка и формируют его чувства, а так же развивается речь детей. В группе детям комфортно, так как созданы все необходимые условия для развития их индивидуальных особенностей. Они весело играют, охотно занимаются. Как мы знаем, игра является ведущим видом деятельности ребенка, является прекрасным помощником в развитии ребенка. Она стала средством обучения, т. к. она обучает новым навыкам, развивает у детей мышление, воображение, мелкую моторику пальцев, творческие и аналитические способности. Игра приносит детям радость. Ребенок, играя, познает окружающий мир, открывает правила взаимодействия и присваивает социальный опыт, организует чувства ребенка и влияет на его поступки. В игре воспроизводятся нормы жизни в обществе, правила поведения, моделируются ситуации, близкие к жизненному опыту ребенка, помогает усвоить общественный опыт и превратить его в достояние личности. Это значительно расширяет его умения общения. Каждый день выдается очень насыщенным.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Спасибо за внимание!!!</a:t>
            </a:r>
            <a:endParaRPr lang="ru-RU" dirty="0"/>
          </a:p>
        </p:txBody>
      </p:sp>
      <p:sp>
        <p:nvSpPr>
          <p:cNvPr id="3" name="Прямоугольник 2"/>
          <p:cNvSpPr/>
          <p:nvPr/>
        </p:nvSpPr>
        <p:spPr>
          <a:xfrm>
            <a:off x="500034" y="1285860"/>
            <a:ext cx="8072494" cy="2862322"/>
          </a:xfrm>
          <a:prstGeom prst="rect">
            <a:avLst/>
          </a:prstGeom>
        </p:spPr>
        <p:txBody>
          <a:bodyPr wrap="square">
            <a:spAutoFit/>
          </a:bodyPr>
          <a:lstStyle/>
          <a:p>
            <a:r>
              <a:rPr lang="ru-RU" sz="2000" b="1" dirty="0">
                <a:latin typeface="Times New Roman" pitchFamily="18" charset="0"/>
                <a:cs typeface="Times New Roman" pitchFamily="18" charset="0"/>
              </a:rPr>
              <a:t>Детский сад и наша группа</a:t>
            </a:r>
            <a:r>
              <a:rPr lang="ru-RU" sz="2000" dirty="0">
                <a:latin typeface="Times New Roman" pitchFamily="18" charset="0"/>
                <a:cs typeface="Times New Roman" pitchFamily="18" charset="0"/>
              </a:rPr>
              <a:t> – это мастерская художника и творческого человека. Здесь дано право бережного и ответственного созидания детских душ, здесь мы вместе с детьми творчески взрослеем.</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И с каждым днём новые и новые мазки появляются на нашем полотне, становятся выразительнее очертания общего замысла нашей работы. С каждым днём картина расцветает многообразием полутонов и оттенков. Верится, что ребята никогда не перестанут созидать красоту своей жизни, ежедневно наполняя её цветами любви, добра, милосердия, трудолюбия, радости, веры в человеческое сердце.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вгения\Desktop\жизнь нашей группы\WhatsApp Image 2023-02-27 at 21.33.32 (4).jpeg"/>
          <p:cNvPicPr>
            <a:picLocks noChangeAspect="1" noChangeArrowheads="1"/>
          </p:cNvPicPr>
          <p:nvPr/>
        </p:nvPicPr>
        <p:blipFill>
          <a:blip r:embed="rId2"/>
          <a:srcRect/>
          <a:stretch>
            <a:fillRect/>
          </a:stretch>
        </p:blipFill>
        <p:spPr bwMode="auto">
          <a:xfrm>
            <a:off x="285720" y="214290"/>
            <a:ext cx="4332260" cy="6072230"/>
          </a:xfrm>
          <a:prstGeom prst="rect">
            <a:avLst/>
          </a:prstGeom>
          <a:noFill/>
        </p:spPr>
      </p:pic>
      <p:pic>
        <p:nvPicPr>
          <p:cNvPr id="3075" name="Picture 3" descr="C:\Users\Евгения\Desktop\жизнь нашей группы\WhatsApp Image 2023-01-29 at 16.05.08 (1).jpeg"/>
          <p:cNvPicPr>
            <a:picLocks noChangeAspect="1" noChangeArrowheads="1"/>
          </p:cNvPicPr>
          <p:nvPr/>
        </p:nvPicPr>
        <p:blipFill>
          <a:blip r:embed="rId3"/>
          <a:srcRect/>
          <a:stretch>
            <a:fillRect/>
          </a:stretch>
        </p:blipFill>
        <p:spPr bwMode="auto">
          <a:xfrm>
            <a:off x="4714876" y="214290"/>
            <a:ext cx="3857652" cy="63001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вгения\Desktop\жизнь нашей группы\WhatsApp Image 2023-02-27 at 21.33.33 (5).jpeg"/>
          <p:cNvPicPr>
            <a:picLocks noChangeAspect="1" noChangeArrowheads="1"/>
          </p:cNvPicPr>
          <p:nvPr/>
        </p:nvPicPr>
        <p:blipFill>
          <a:blip r:embed="rId2"/>
          <a:srcRect/>
          <a:stretch>
            <a:fillRect/>
          </a:stretch>
        </p:blipFill>
        <p:spPr bwMode="auto">
          <a:xfrm>
            <a:off x="98774" y="500042"/>
            <a:ext cx="4232702" cy="5643602"/>
          </a:xfrm>
          <a:prstGeom prst="rect">
            <a:avLst/>
          </a:prstGeom>
          <a:noFill/>
        </p:spPr>
      </p:pic>
      <p:pic>
        <p:nvPicPr>
          <p:cNvPr id="4099" name="Picture 3" descr="C:\Users\Евгения\Desktop\жизнь нашей группы\WhatsApp Image 2023-02-27 at 21.33.32 (1).jpeg"/>
          <p:cNvPicPr>
            <a:picLocks noChangeAspect="1" noChangeArrowheads="1"/>
          </p:cNvPicPr>
          <p:nvPr/>
        </p:nvPicPr>
        <p:blipFill>
          <a:blip r:embed="rId3"/>
          <a:srcRect/>
          <a:stretch>
            <a:fillRect/>
          </a:stretch>
        </p:blipFill>
        <p:spPr bwMode="auto">
          <a:xfrm>
            <a:off x="4357686" y="500042"/>
            <a:ext cx="4295788" cy="572771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Евгения\Desktop\жизнь нашей группы\WhatsApp Image 2023-01-29 at 16.05.27.jpeg"/>
          <p:cNvPicPr>
            <a:picLocks noChangeAspect="1" noChangeArrowheads="1"/>
          </p:cNvPicPr>
          <p:nvPr/>
        </p:nvPicPr>
        <p:blipFill>
          <a:blip r:embed="rId2"/>
          <a:srcRect/>
          <a:stretch>
            <a:fillRect/>
          </a:stretch>
        </p:blipFill>
        <p:spPr bwMode="auto">
          <a:xfrm>
            <a:off x="571472" y="785794"/>
            <a:ext cx="4173149" cy="5564198"/>
          </a:xfrm>
          <a:prstGeom prst="rect">
            <a:avLst/>
          </a:prstGeom>
          <a:noFill/>
        </p:spPr>
      </p:pic>
      <p:pic>
        <p:nvPicPr>
          <p:cNvPr id="5123" name="Picture 3" descr="C:\Users\Евгения\Desktop\жизнь нашей группы\WhatsApp Image 2023-02-27 at 20.31.18.jpeg"/>
          <p:cNvPicPr>
            <a:picLocks noChangeAspect="1" noChangeArrowheads="1"/>
          </p:cNvPicPr>
          <p:nvPr/>
        </p:nvPicPr>
        <p:blipFill>
          <a:blip r:embed="rId3"/>
          <a:srcRect/>
          <a:stretch>
            <a:fillRect/>
          </a:stretch>
        </p:blipFill>
        <p:spPr bwMode="auto">
          <a:xfrm>
            <a:off x="4714876" y="785794"/>
            <a:ext cx="4191008" cy="558801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Евгения\Desktop\жизнь нашей группы\WhatsApp Image 2023-02-27 at 21.33.33 (9).jpeg"/>
          <p:cNvPicPr>
            <a:picLocks noChangeAspect="1" noChangeArrowheads="1"/>
          </p:cNvPicPr>
          <p:nvPr/>
        </p:nvPicPr>
        <p:blipFill>
          <a:blip r:embed="rId2"/>
          <a:srcRect/>
          <a:stretch>
            <a:fillRect/>
          </a:stretch>
        </p:blipFill>
        <p:spPr bwMode="auto">
          <a:xfrm>
            <a:off x="142844" y="214290"/>
            <a:ext cx="5214974" cy="4395141"/>
          </a:xfrm>
          <a:prstGeom prst="rect">
            <a:avLst/>
          </a:prstGeom>
          <a:noFill/>
        </p:spPr>
      </p:pic>
      <p:pic>
        <p:nvPicPr>
          <p:cNvPr id="6147" name="Picture 3" descr="C:\Users\Евгения\Desktop\жизнь нашей группы\WhatsApp Image 2023-03-09 at 22.04.40 (1).jpeg"/>
          <p:cNvPicPr>
            <a:picLocks noChangeAspect="1" noChangeArrowheads="1"/>
          </p:cNvPicPr>
          <p:nvPr/>
        </p:nvPicPr>
        <p:blipFill>
          <a:blip r:embed="rId3"/>
          <a:srcRect/>
          <a:stretch>
            <a:fillRect/>
          </a:stretch>
        </p:blipFill>
        <p:spPr bwMode="auto">
          <a:xfrm>
            <a:off x="5357818" y="571480"/>
            <a:ext cx="3674974" cy="489486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Евгения\Desktop\жизнь нашей группы\WhatsApp Image 2023-03-09 at 22.04.40 (2).jpeg"/>
          <p:cNvPicPr>
            <a:picLocks noChangeAspect="1" noChangeArrowheads="1"/>
          </p:cNvPicPr>
          <p:nvPr/>
        </p:nvPicPr>
        <p:blipFill>
          <a:blip r:embed="rId2"/>
          <a:srcRect/>
          <a:stretch>
            <a:fillRect/>
          </a:stretch>
        </p:blipFill>
        <p:spPr bwMode="auto">
          <a:xfrm>
            <a:off x="508000" y="381000"/>
            <a:ext cx="8128000" cy="6096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Евгения\Desktop\жизнь нашей группы\WhatsApp Image 2023-03-09 at 22.04.45 (1).jpeg"/>
          <p:cNvPicPr>
            <a:picLocks noChangeAspect="1" noChangeArrowheads="1"/>
          </p:cNvPicPr>
          <p:nvPr/>
        </p:nvPicPr>
        <p:blipFill>
          <a:blip r:embed="rId2"/>
          <a:srcRect/>
          <a:stretch>
            <a:fillRect/>
          </a:stretch>
        </p:blipFill>
        <p:spPr bwMode="auto">
          <a:xfrm>
            <a:off x="500034" y="785794"/>
            <a:ext cx="4012413" cy="5349884"/>
          </a:xfrm>
          <a:prstGeom prst="rect">
            <a:avLst/>
          </a:prstGeom>
          <a:noFill/>
        </p:spPr>
      </p:pic>
      <p:pic>
        <p:nvPicPr>
          <p:cNvPr id="8195" name="Picture 3" descr="C:\Users\Евгения\Desktop\жизнь нашей группы\WhatsApp Image 2023-03-09 at 22.04.51 (1).jpeg"/>
          <p:cNvPicPr>
            <a:picLocks noChangeAspect="1" noChangeArrowheads="1"/>
          </p:cNvPicPr>
          <p:nvPr/>
        </p:nvPicPr>
        <p:blipFill>
          <a:blip r:embed="rId3"/>
          <a:srcRect/>
          <a:stretch>
            <a:fillRect/>
          </a:stretch>
        </p:blipFill>
        <p:spPr bwMode="auto">
          <a:xfrm>
            <a:off x="4643438" y="785794"/>
            <a:ext cx="4000528" cy="53340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Евгения\Desktop\жизнь нашей группы\WhatsApp Image 2023-03-09 at 22.04.45 (2).jpeg"/>
          <p:cNvPicPr>
            <a:picLocks noChangeAspect="1" noChangeArrowheads="1"/>
          </p:cNvPicPr>
          <p:nvPr/>
        </p:nvPicPr>
        <p:blipFill>
          <a:blip r:embed="rId2"/>
          <a:srcRect/>
          <a:stretch>
            <a:fillRect/>
          </a:stretch>
        </p:blipFill>
        <p:spPr bwMode="auto">
          <a:xfrm>
            <a:off x="508000" y="381000"/>
            <a:ext cx="8128000" cy="6096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TotalTime>
  <Words>19</Words>
  <Application>Microsoft Office PowerPoint</Application>
  <PresentationFormat>Экран (4:3)</PresentationFormat>
  <Paragraphs>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Наши будни в детском саду. средняя группа «Колобок»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Наши будни в детском саду средняя группа «Колобок»</dc:title>
  <dc:creator>Евгения</dc:creator>
  <cp:lastModifiedBy>Евгения</cp:lastModifiedBy>
  <cp:revision>7</cp:revision>
  <dcterms:created xsi:type="dcterms:W3CDTF">2023-03-11T05:55:50Z</dcterms:created>
  <dcterms:modified xsi:type="dcterms:W3CDTF">2023-03-11T06:55:57Z</dcterms:modified>
</cp:coreProperties>
</file>