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61" r:id="rId7"/>
    <p:sldId id="262" r:id="rId8"/>
    <p:sldId id="264" r:id="rId9"/>
    <p:sldId id="268" r:id="rId10"/>
    <p:sldId id="276" r:id="rId11"/>
    <p:sldId id="260" r:id="rId12"/>
    <p:sldId id="263" r:id="rId13"/>
    <p:sldId id="277" r:id="rId14"/>
    <p:sldId id="259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7EC16-5C78-4BDC-9358-3499E21E98C2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FBF2-73EA-4C6D-9EE7-F15FDB7E9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23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740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304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414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77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617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33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09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875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384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09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72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4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40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42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20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735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68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511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8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A33D3-023D-4DDD-80F4-82DB9029993F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2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комбинированной направленности №1» г. Сосновоборска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45673" y="2556932"/>
            <a:ext cx="8823366" cy="30838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взаимодействия педагога с семьей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Журавель Ольга Владиславовна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9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Танцевальный </a:t>
            </a:r>
            <a:r>
              <a:rPr lang="ru-RU" dirty="0" err="1" smtClean="0"/>
              <a:t>баттл</a:t>
            </a:r>
            <a:r>
              <a:rPr lang="ru-RU" dirty="0" smtClean="0"/>
              <a:t> с детьми и родителями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664" y="2790700"/>
            <a:ext cx="3776353" cy="27550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792" y="2790700"/>
            <a:ext cx="4227616" cy="27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БМК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421" y="2458192"/>
            <a:ext cx="3990108" cy="2897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161" y="2458192"/>
            <a:ext cx="3990109" cy="28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Спортивное мероприятие ко дню Защитника Отечества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797" y="2576946"/>
            <a:ext cx="3835730" cy="3028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416" y="2576945"/>
            <a:ext cx="4025735" cy="30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0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Развлечение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Любимые телепередачи для мамы»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794" y="2588821"/>
            <a:ext cx="4104279" cy="3040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7044" y="2588821"/>
            <a:ext cx="4013860" cy="3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8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пожарную часть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042" y="2541319"/>
            <a:ext cx="3930732" cy="2755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790" y="2541319"/>
            <a:ext cx="4168239" cy="27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7653" y="1400144"/>
            <a:ext cx="9601196" cy="729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21527" y="2233922"/>
            <a:ext cx="9601196" cy="417994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форм работы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заинтересовать и сделать родителей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участниками образовательного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активно участвуют в создании предметно-развивающей среды, выставках, конкурсах, фестивалях, акциях,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мастер-классах;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Появилось </a:t>
            </a:r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</a:t>
            </a:r>
            <a:r>
              <a:rPr lang="ru-RU" sz="5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стремлений и взглядов на процесс воспитания и обучения дошкольников между детским садом и </a:t>
            </a:r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семьей;</a:t>
            </a:r>
            <a:endParaRPr lang="ru-RU" sz="51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 </a:t>
            </a:r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партнерские доверительные отношения с каждой </a:t>
            </a:r>
            <a:r>
              <a:rPr lang="ru-RU" sz="51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семьей.</a:t>
            </a:r>
            <a:endParaRPr lang="ru-RU" sz="5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17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011680"/>
            <a:ext cx="9601196" cy="4101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воспитание детей - задача детского сада;</a:t>
            </a:r>
          </a:p>
          <a:p>
            <a:pPr>
              <a:buFontTx/>
              <a:buChar char="-"/>
            </a:pPr>
            <a:r>
              <a:rPr lang="ru-RU" sz="3200" dirty="0" smtClean="0"/>
              <a:t>занятость родителей;</a:t>
            </a:r>
          </a:p>
          <a:p>
            <a:pPr>
              <a:buFontTx/>
              <a:buChar char="-"/>
            </a:pPr>
            <a:r>
              <a:rPr lang="ru-RU" sz="3200" dirty="0"/>
              <a:t>п</a:t>
            </a:r>
            <a:r>
              <a:rPr lang="ru-RU" sz="3200" dirty="0" smtClean="0"/>
              <a:t>ренебрежение советами педагогов;</a:t>
            </a:r>
          </a:p>
          <a:p>
            <a:pPr>
              <a:buFontTx/>
              <a:buChar char="-"/>
            </a:pPr>
            <a:r>
              <a:rPr lang="ru-RU" sz="3200" dirty="0" smtClean="0"/>
              <a:t>дети дома в свободное  большее время  проводят за </a:t>
            </a:r>
            <a:r>
              <a:rPr lang="ru-RU" sz="3200" dirty="0" err="1" smtClean="0"/>
              <a:t>гаджетами</a:t>
            </a:r>
            <a:r>
              <a:rPr lang="ru-RU" sz="3200" dirty="0" smtClean="0"/>
              <a:t>;</a:t>
            </a:r>
          </a:p>
          <a:p>
            <a:pPr>
              <a:buNone/>
            </a:pPr>
            <a:r>
              <a:rPr lang="ru-RU" sz="3200" dirty="0" smtClean="0"/>
              <a:t>- главная задача не успешное развитие дошкольника, а удовлетворение низших потребностей. 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Tx/>
              <a:buChar char="-"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76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190" y="689811"/>
            <a:ext cx="9601196" cy="44962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18 Закона РФ </a:t>
            </a:r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образовании»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возрасте».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 законом </a:t>
            </a:r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sz="28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задач, стоящих перед детским дошкольным учреждением является «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обеспечения полноценного развития личности ребенка».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09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включения родителей в образовательный процесс.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466" y="622902"/>
            <a:ext cx="2519944" cy="16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4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 партнерские отношения с семьей каждого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бъединить усилия педагогов и родителей для развития и воспитания детей;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уровень компетентности родителей;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мероприятия по вовлечению родителей в деятельность группы, как полноправных участников образовательного процесса.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акция «Юный пешеход»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846" y="2293126"/>
            <a:ext cx="4202616" cy="3170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989" y="2293125"/>
            <a:ext cx="3891148" cy="31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9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36" y="1805048"/>
            <a:ext cx="3871356" cy="3230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437" y="1805048"/>
            <a:ext cx="3598224" cy="32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8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0644"/>
            <a:ext cx="9601196" cy="12469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Развлечение ко дню </a:t>
            </a:r>
            <a:r>
              <a:rPr lang="ru-RU" dirty="0" smtClean="0"/>
              <a:t>Матери и </a:t>
            </a:r>
            <a:br>
              <a:rPr lang="ru-RU" dirty="0" smtClean="0"/>
            </a:br>
            <a:r>
              <a:rPr lang="ru-RU" dirty="0" smtClean="0"/>
              <a:t>мастер-класс «</a:t>
            </a:r>
            <a:r>
              <a:rPr lang="ru-RU" dirty="0" err="1" smtClean="0"/>
              <a:t>Фоторамка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89" y="2755075"/>
            <a:ext cx="4186990" cy="2933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169" y="2755074"/>
            <a:ext cx="4191990" cy="29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405" y="1793174"/>
            <a:ext cx="4232365" cy="3253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124" y="1793175"/>
            <a:ext cx="4298663" cy="32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2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721</TotalTime>
  <Words>166</Words>
  <Application>Microsoft Office PowerPoint</Application>
  <PresentationFormat>Произвольный</PresentationFormat>
  <Paragraphs>39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Муниципальное автономное дошкольное образовательное учреждение «Детский сад комбинированной направленности №1» г. Сосновоборска</vt:lpstr>
      <vt:lpstr>Актуальность:</vt:lpstr>
      <vt:lpstr>Слайд 3</vt:lpstr>
      <vt:lpstr>Цель:</vt:lpstr>
      <vt:lpstr>Задачи:</vt:lpstr>
      <vt:lpstr>Социальная акция «Юный пешеход»</vt:lpstr>
      <vt:lpstr>Слайд 7</vt:lpstr>
      <vt:lpstr> Развлечение ко дню Матери и  мастер-класс «Фоторамка»</vt:lpstr>
      <vt:lpstr>Слайд 9</vt:lpstr>
      <vt:lpstr>Танцевальный баттл с детьми и родителями</vt:lpstr>
      <vt:lpstr>Экскурсия в БМК</vt:lpstr>
      <vt:lpstr>Спортивное мероприятие ко дню Защитника Отечества</vt:lpstr>
      <vt:lpstr>Развлечение  «Любимые телепередачи для мамы»</vt:lpstr>
      <vt:lpstr>Экскурсия в пожарную часть</vt:lpstr>
      <vt:lpstr>Результат: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комбинированной направленности №1»</dc:title>
  <dc:creator>петр журавель</dc:creator>
  <cp:lastModifiedBy>User</cp:lastModifiedBy>
  <cp:revision>80</cp:revision>
  <dcterms:created xsi:type="dcterms:W3CDTF">2020-02-02T03:20:29Z</dcterms:created>
  <dcterms:modified xsi:type="dcterms:W3CDTF">2024-01-14T08:57:06Z</dcterms:modified>
</cp:coreProperties>
</file>