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323" r:id="rId4"/>
    <p:sldId id="292" r:id="rId5"/>
    <p:sldId id="293" r:id="rId6"/>
    <p:sldId id="324" r:id="rId7"/>
    <p:sldId id="296" r:id="rId8"/>
    <p:sldId id="326" r:id="rId9"/>
    <p:sldId id="327" r:id="rId10"/>
    <p:sldId id="328" r:id="rId11"/>
    <p:sldId id="329" r:id="rId12"/>
    <p:sldId id="309" r:id="rId13"/>
    <p:sldId id="273" r:id="rId14"/>
    <p:sldId id="27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EBF5"/>
    <a:srgbClr val="355E8F"/>
    <a:srgbClr val="FFD243"/>
    <a:srgbClr val="FFFF66"/>
    <a:srgbClr val="FFFF00"/>
    <a:srgbClr val="FF9933"/>
    <a:srgbClr val="CCFF66"/>
    <a:srgbClr val="99FF33"/>
    <a:srgbClr val="85CA3A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2" autoAdjust="0"/>
    <p:restoredTop sz="94660"/>
  </p:normalViewPr>
  <p:slideViewPr>
    <p:cSldViewPr>
      <p:cViewPr>
        <p:scale>
          <a:sx n="84" d="100"/>
          <a:sy n="84" d="100"/>
        </p:scale>
        <p:origin x="-16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E6ECD-228C-495F-9238-A497B8573C98}" type="doc">
      <dgm:prSet loTypeId="urn:microsoft.com/office/officeart/2005/8/layout/chevron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8F8F78B-96E4-4149-81AB-CF019D9F80CA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92A750B2-AAE7-4C45-BBC6-746FCCBBE285}" type="parTrans" cxnId="{B7708870-2789-487D-B5C6-D344B3B7BB5F}">
      <dgm:prSet/>
      <dgm:spPr/>
      <dgm:t>
        <a:bodyPr/>
        <a:lstStyle/>
        <a:p>
          <a:endParaRPr lang="ru-RU"/>
        </a:p>
      </dgm:t>
    </dgm:pt>
    <dgm:pt modelId="{DBE13E07-A4D6-487C-833D-115EC2A1A943}" type="sibTrans" cxnId="{B7708870-2789-487D-B5C6-D344B3B7BB5F}">
      <dgm:prSet/>
      <dgm:spPr/>
      <dgm:t>
        <a:bodyPr/>
        <a:lstStyle/>
        <a:p>
          <a:endParaRPr lang="ru-RU"/>
        </a:p>
      </dgm:t>
    </dgm:pt>
    <dgm:pt modelId="{657BACE9-DF97-45C3-83BC-5734077619D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A4C08A97-0661-4F49-B53B-B9D53D03C8C4}" type="parTrans" cxnId="{E13AF10E-A52D-4EEE-A717-4DEF4DFB38D0}">
      <dgm:prSet/>
      <dgm:spPr/>
      <dgm:t>
        <a:bodyPr/>
        <a:lstStyle/>
        <a:p>
          <a:endParaRPr lang="ru-RU"/>
        </a:p>
      </dgm:t>
    </dgm:pt>
    <dgm:pt modelId="{E888B034-CB5E-4889-999A-E2622581A524}" type="sibTrans" cxnId="{E13AF10E-A52D-4EEE-A717-4DEF4DFB38D0}">
      <dgm:prSet/>
      <dgm:spPr/>
      <dgm:t>
        <a:bodyPr/>
        <a:lstStyle/>
        <a:p>
          <a:endParaRPr lang="ru-RU"/>
        </a:p>
      </dgm:t>
    </dgm:pt>
    <dgm:pt modelId="{3E36FE5D-BEE7-4F2E-82E8-E3C9414C603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7DC96415-537D-43F2-A6C7-318CEFD83C10}" type="parTrans" cxnId="{F6AE4E8F-FCB1-4647-8733-FDB02623D595}">
      <dgm:prSet/>
      <dgm:spPr/>
      <dgm:t>
        <a:bodyPr/>
        <a:lstStyle/>
        <a:p>
          <a:endParaRPr lang="ru-RU"/>
        </a:p>
      </dgm:t>
    </dgm:pt>
    <dgm:pt modelId="{A59B7784-6EBD-46B4-9004-42E8852C902F}" type="sibTrans" cxnId="{F6AE4E8F-FCB1-4647-8733-FDB02623D595}">
      <dgm:prSet/>
      <dgm:spPr/>
      <dgm:t>
        <a:bodyPr/>
        <a:lstStyle/>
        <a:p>
          <a:endParaRPr lang="ru-RU"/>
        </a:p>
      </dgm:t>
    </dgm:pt>
    <dgm:pt modelId="{119D6BFC-FD55-4C03-B0D7-195590164C3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smtClean="0"/>
            <a:t>Целевой раздел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D9CBB00B-979D-4DE8-926F-614A4D6616E3}" type="parTrans" cxnId="{CD9FF9B3-43DE-40D9-B76D-B46CBD6A69DE}">
      <dgm:prSet/>
      <dgm:spPr/>
      <dgm:t>
        <a:bodyPr/>
        <a:lstStyle/>
        <a:p>
          <a:endParaRPr lang="ru-RU"/>
        </a:p>
      </dgm:t>
    </dgm:pt>
    <dgm:pt modelId="{AA838CB4-FB6A-4F38-999B-5BA8F22CF913}" type="sibTrans" cxnId="{CD9FF9B3-43DE-40D9-B76D-B46CBD6A69DE}">
      <dgm:prSet/>
      <dgm:spPr/>
      <dgm:t>
        <a:bodyPr/>
        <a:lstStyle/>
        <a:p>
          <a:endParaRPr lang="ru-RU"/>
        </a:p>
      </dgm:t>
    </dgm:pt>
    <dgm:pt modelId="{28BA0586-C583-46A9-B853-D12699E8E04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smtClean="0"/>
            <a:t>Содержательный раздел</a:t>
          </a:r>
        </a:p>
        <a:p>
          <a:pPr marL="285750" indent="0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BF017EFA-5AC1-4532-989C-EA9E22DAB7A6}" type="parTrans" cxnId="{D9FE9699-7BEA-4297-9CD2-BFC1DBB77F14}">
      <dgm:prSet/>
      <dgm:spPr/>
      <dgm:t>
        <a:bodyPr/>
        <a:lstStyle/>
        <a:p>
          <a:endParaRPr lang="ru-RU"/>
        </a:p>
      </dgm:t>
    </dgm:pt>
    <dgm:pt modelId="{7A6A3932-4802-4C5B-89A1-A1C47565D0A7}" type="sibTrans" cxnId="{D9FE9699-7BEA-4297-9CD2-BFC1DBB77F14}">
      <dgm:prSet/>
      <dgm:spPr/>
      <dgm:t>
        <a:bodyPr/>
        <a:lstStyle/>
        <a:p>
          <a:endParaRPr lang="ru-RU"/>
        </a:p>
      </dgm:t>
    </dgm:pt>
    <dgm:pt modelId="{31980222-E321-4F65-9376-528AF7E90EEB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smtClean="0"/>
            <a:t>Организационный раздел</a:t>
          </a:r>
        </a:p>
        <a:p>
          <a:pPr marL="285750" indent="0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38C41E4F-6793-4FB3-A5A1-1B6B3B56F145}" type="parTrans" cxnId="{CD02779A-F0AD-4BBB-8B8C-9D6DC5E2BBEE}">
      <dgm:prSet/>
      <dgm:spPr/>
      <dgm:t>
        <a:bodyPr/>
        <a:lstStyle/>
        <a:p>
          <a:endParaRPr lang="ru-RU"/>
        </a:p>
      </dgm:t>
    </dgm:pt>
    <dgm:pt modelId="{C7E7E676-CFB4-41F5-8765-7B9F31FF7903}" type="sibTrans" cxnId="{CD02779A-F0AD-4BBB-8B8C-9D6DC5E2BBEE}">
      <dgm:prSet/>
      <dgm:spPr/>
      <dgm:t>
        <a:bodyPr/>
        <a:lstStyle/>
        <a:p>
          <a:endParaRPr lang="ru-RU"/>
        </a:p>
      </dgm:t>
    </dgm:pt>
    <dgm:pt modelId="{FF53D348-5A4F-47F4-9C0D-9B14037117A6}" type="pres">
      <dgm:prSet presAssocID="{959E6ECD-228C-495F-9238-A497B8573C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49AE59-11EC-472B-9616-2289238F6494}" type="pres">
      <dgm:prSet presAssocID="{28F8F78B-96E4-4149-81AB-CF019D9F80CA}" presName="composite" presStyleCnt="0"/>
      <dgm:spPr/>
      <dgm:t>
        <a:bodyPr/>
        <a:lstStyle/>
        <a:p>
          <a:endParaRPr lang="ru-RU"/>
        </a:p>
      </dgm:t>
    </dgm:pt>
    <dgm:pt modelId="{7419D00D-7515-4A18-9D29-370C48ADF410}" type="pres">
      <dgm:prSet presAssocID="{28F8F78B-96E4-4149-81AB-CF019D9F80CA}" presName="parentText" presStyleLbl="alignNode1" presStyleIdx="0" presStyleCnt="3" custScaleY="59404" custLinFactNeighborX="829" custLinFactNeighborY="-14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4C7DE-43F9-4F9B-B062-7C084A5C61EF}" type="pres">
      <dgm:prSet presAssocID="{28F8F78B-96E4-4149-81AB-CF019D9F80CA}" presName="descendantText" presStyleLbl="alignAcc1" presStyleIdx="0" presStyleCnt="3" custScaleX="76515" custScaleY="79782" custLinFactNeighborX="-399" custLinFactNeighborY="-398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79656-F290-4D01-9587-1332EB424F8B}" type="pres">
      <dgm:prSet presAssocID="{DBE13E07-A4D6-487C-833D-115EC2A1A943}" presName="sp" presStyleCnt="0"/>
      <dgm:spPr/>
      <dgm:t>
        <a:bodyPr/>
        <a:lstStyle/>
        <a:p>
          <a:endParaRPr lang="ru-RU"/>
        </a:p>
      </dgm:t>
    </dgm:pt>
    <dgm:pt modelId="{C345F134-B4BC-46F7-AC36-9360D7301C34}" type="pres">
      <dgm:prSet presAssocID="{657BACE9-DF97-45C3-83BC-5734077619DB}" presName="composite" presStyleCnt="0"/>
      <dgm:spPr/>
      <dgm:t>
        <a:bodyPr/>
        <a:lstStyle/>
        <a:p>
          <a:endParaRPr lang="ru-RU"/>
        </a:p>
      </dgm:t>
    </dgm:pt>
    <dgm:pt modelId="{EB677752-BC06-420F-A731-EEA18E70D89F}" type="pres">
      <dgm:prSet presAssocID="{657BACE9-DF97-45C3-83BC-5734077619DB}" presName="parentText" presStyleLbl="alignNode1" presStyleIdx="1" presStyleCnt="3" custScaleY="59651" custLinFactNeighborX="829" custLinFactNeighborY="26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2E024-5201-47D1-A87B-3C9C09099D1F}" type="pres">
      <dgm:prSet presAssocID="{657BACE9-DF97-45C3-83BC-5734077619DB}" presName="descendantText" presStyleLbl="alignAcc1" presStyleIdx="1" presStyleCnt="3" custScaleX="76321" custScaleY="78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CCC17-1E40-4DA9-B780-03FF1951FC69}" type="pres">
      <dgm:prSet presAssocID="{E888B034-CB5E-4889-999A-E2622581A524}" presName="sp" presStyleCnt="0"/>
      <dgm:spPr/>
      <dgm:t>
        <a:bodyPr/>
        <a:lstStyle/>
        <a:p>
          <a:endParaRPr lang="ru-RU"/>
        </a:p>
      </dgm:t>
    </dgm:pt>
    <dgm:pt modelId="{D9B1135E-B822-416D-9699-6AC46F307374}" type="pres">
      <dgm:prSet presAssocID="{3E36FE5D-BEE7-4F2E-82E8-E3C9414C6033}" presName="composite" presStyleCnt="0"/>
      <dgm:spPr/>
      <dgm:t>
        <a:bodyPr/>
        <a:lstStyle/>
        <a:p>
          <a:endParaRPr lang="ru-RU"/>
        </a:p>
      </dgm:t>
    </dgm:pt>
    <dgm:pt modelId="{209A29E9-7F14-451C-A8E9-CE47B9546747}" type="pres">
      <dgm:prSet presAssocID="{3E36FE5D-BEE7-4F2E-82E8-E3C9414C6033}" presName="parentText" presStyleLbl="alignNode1" presStyleIdx="2" presStyleCnt="3" custScaleY="61917" custLinFactNeighborX="-5913" custLinFactNeighborY="190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5EA6A-19C2-4E05-8AF4-87FD4719A40C}" type="pres">
      <dgm:prSet presAssocID="{3E36FE5D-BEE7-4F2E-82E8-E3C9414C6033}" presName="descendantText" presStyleLbl="alignAcc1" presStyleIdx="2" presStyleCnt="3" custScaleX="75571" custScaleY="77054" custLinFactNeighborX="840" custLinFactNeighborY="36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FE9699-7BEA-4297-9CD2-BFC1DBB77F14}" srcId="{657BACE9-DF97-45C3-83BC-5734077619DB}" destId="{28BA0586-C583-46A9-B853-D12699E8E04E}" srcOrd="0" destOrd="0" parTransId="{BF017EFA-5AC1-4532-989C-EA9E22DAB7A6}" sibTransId="{7A6A3932-4802-4C5B-89A1-A1C47565D0A7}"/>
    <dgm:cxn modelId="{E13AF10E-A52D-4EEE-A717-4DEF4DFB38D0}" srcId="{959E6ECD-228C-495F-9238-A497B8573C98}" destId="{657BACE9-DF97-45C3-83BC-5734077619DB}" srcOrd="1" destOrd="0" parTransId="{A4C08A97-0661-4F49-B53B-B9D53D03C8C4}" sibTransId="{E888B034-CB5E-4889-999A-E2622581A524}"/>
    <dgm:cxn modelId="{682A7DA7-1C46-453E-970F-B4C66A589AEF}" type="presOf" srcId="{31980222-E321-4F65-9376-528AF7E90EEB}" destId="{BB15EA6A-19C2-4E05-8AF4-87FD4719A40C}" srcOrd="0" destOrd="0" presId="urn:microsoft.com/office/officeart/2005/8/layout/chevron2"/>
    <dgm:cxn modelId="{F6AE4E8F-FCB1-4647-8733-FDB02623D595}" srcId="{959E6ECD-228C-495F-9238-A497B8573C98}" destId="{3E36FE5D-BEE7-4F2E-82E8-E3C9414C6033}" srcOrd="2" destOrd="0" parTransId="{7DC96415-537D-43F2-A6C7-318CEFD83C10}" sibTransId="{A59B7784-6EBD-46B4-9004-42E8852C902F}"/>
    <dgm:cxn modelId="{951E368C-B74F-430E-B720-68B4214B06EE}" type="presOf" srcId="{959E6ECD-228C-495F-9238-A497B8573C98}" destId="{FF53D348-5A4F-47F4-9C0D-9B14037117A6}" srcOrd="0" destOrd="0" presId="urn:microsoft.com/office/officeart/2005/8/layout/chevron2"/>
    <dgm:cxn modelId="{B7708870-2789-487D-B5C6-D344B3B7BB5F}" srcId="{959E6ECD-228C-495F-9238-A497B8573C98}" destId="{28F8F78B-96E4-4149-81AB-CF019D9F80CA}" srcOrd="0" destOrd="0" parTransId="{92A750B2-AAE7-4C45-BBC6-746FCCBBE285}" sibTransId="{DBE13E07-A4D6-487C-833D-115EC2A1A943}"/>
    <dgm:cxn modelId="{C16FA0CF-0F4D-42CE-B5A8-8B78906C4C8B}" type="presOf" srcId="{28F8F78B-96E4-4149-81AB-CF019D9F80CA}" destId="{7419D00D-7515-4A18-9D29-370C48ADF410}" srcOrd="0" destOrd="0" presId="urn:microsoft.com/office/officeart/2005/8/layout/chevron2"/>
    <dgm:cxn modelId="{DF503A88-7D2D-46CA-AA6A-2865EB51B6AC}" type="presOf" srcId="{3E36FE5D-BEE7-4F2E-82E8-E3C9414C6033}" destId="{209A29E9-7F14-451C-A8E9-CE47B9546747}" srcOrd="0" destOrd="0" presId="urn:microsoft.com/office/officeart/2005/8/layout/chevron2"/>
    <dgm:cxn modelId="{750CD099-4360-4683-934F-E01770AE9D7A}" type="presOf" srcId="{28BA0586-C583-46A9-B853-D12699E8E04E}" destId="{20B2E024-5201-47D1-A87B-3C9C09099D1F}" srcOrd="0" destOrd="0" presId="urn:microsoft.com/office/officeart/2005/8/layout/chevron2"/>
    <dgm:cxn modelId="{3F131AD4-8594-4FBF-9FE0-21DA1C9181BD}" type="presOf" srcId="{657BACE9-DF97-45C3-83BC-5734077619DB}" destId="{EB677752-BC06-420F-A731-EEA18E70D89F}" srcOrd="0" destOrd="0" presId="urn:microsoft.com/office/officeart/2005/8/layout/chevron2"/>
    <dgm:cxn modelId="{CD9FF9B3-43DE-40D9-B76D-B46CBD6A69DE}" srcId="{28F8F78B-96E4-4149-81AB-CF019D9F80CA}" destId="{119D6BFC-FD55-4C03-B0D7-195590164C3E}" srcOrd="0" destOrd="0" parTransId="{D9CBB00B-979D-4DE8-926F-614A4D6616E3}" sibTransId="{AA838CB4-FB6A-4F38-999B-5BA8F22CF913}"/>
    <dgm:cxn modelId="{EB1D77EC-EA2E-4F44-9FA3-433C4AF7D98D}" type="presOf" srcId="{119D6BFC-FD55-4C03-B0D7-195590164C3E}" destId="{C1F4C7DE-43F9-4F9B-B062-7C084A5C61EF}" srcOrd="0" destOrd="0" presId="urn:microsoft.com/office/officeart/2005/8/layout/chevron2"/>
    <dgm:cxn modelId="{CD02779A-F0AD-4BBB-8B8C-9D6DC5E2BBEE}" srcId="{3E36FE5D-BEE7-4F2E-82E8-E3C9414C6033}" destId="{31980222-E321-4F65-9376-528AF7E90EEB}" srcOrd="0" destOrd="0" parTransId="{38C41E4F-6793-4FB3-A5A1-1B6B3B56F145}" sibTransId="{C7E7E676-CFB4-41F5-8765-7B9F31FF7903}"/>
    <dgm:cxn modelId="{F0474AAB-E40F-4D6F-BFC3-F03D0D239005}" type="presParOf" srcId="{FF53D348-5A4F-47F4-9C0D-9B14037117A6}" destId="{7749AE59-11EC-472B-9616-2289238F6494}" srcOrd="0" destOrd="0" presId="urn:microsoft.com/office/officeart/2005/8/layout/chevron2"/>
    <dgm:cxn modelId="{A23EFD74-39CE-4FB9-B363-140B5032A9EE}" type="presParOf" srcId="{7749AE59-11EC-472B-9616-2289238F6494}" destId="{7419D00D-7515-4A18-9D29-370C48ADF410}" srcOrd="0" destOrd="0" presId="urn:microsoft.com/office/officeart/2005/8/layout/chevron2"/>
    <dgm:cxn modelId="{FBBF56DE-AA4A-41A9-A73F-BBA6A3229CD4}" type="presParOf" srcId="{7749AE59-11EC-472B-9616-2289238F6494}" destId="{C1F4C7DE-43F9-4F9B-B062-7C084A5C61EF}" srcOrd="1" destOrd="0" presId="urn:microsoft.com/office/officeart/2005/8/layout/chevron2"/>
    <dgm:cxn modelId="{DCBCC354-010D-4BF9-9DBE-CA7BBDBD6D4B}" type="presParOf" srcId="{FF53D348-5A4F-47F4-9C0D-9B14037117A6}" destId="{5DE79656-F290-4D01-9587-1332EB424F8B}" srcOrd="1" destOrd="0" presId="urn:microsoft.com/office/officeart/2005/8/layout/chevron2"/>
    <dgm:cxn modelId="{80AAE447-6720-410D-A6B0-6F2CC5D7C14C}" type="presParOf" srcId="{FF53D348-5A4F-47F4-9C0D-9B14037117A6}" destId="{C345F134-B4BC-46F7-AC36-9360D7301C34}" srcOrd="2" destOrd="0" presId="urn:microsoft.com/office/officeart/2005/8/layout/chevron2"/>
    <dgm:cxn modelId="{0F9651F4-8124-4688-A12E-9ABA571430DD}" type="presParOf" srcId="{C345F134-B4BC-46F7-AC36-9360D7301C34}" destId="{EB677752-BC06-420F-A731-EEA18E70D89F}" srcOrd="0" destOrd="0" presId="urn:microsoft.com/office/officeart/2005/8/layout/chevron2"/>
    <dgm:cxn modelId="{7C6C2E94-A6DE-4850-BDC8-F5E163AB4BFA}" type="presParOf" srcId="{C345F134-B4BC-46F7-AC36-9360D7301C34}" destId="{20B2E024-5201-47D1-A87B-3C9C09099D1F}" srcOrd="1" destOrd="0" presId="urn:microsoft.com/office/officeart/2005/8/layout/chevron2"/>
    <dgm:cxn modelId="{71532AC5-153B-4814-8C1F-2C3AC288971E}" type="presParOf" srcId="{FF53D348-5A4F-47F4-9C0D-9B14037117A6}" destId="{ED2CCC17-1E40-4DA9-B780-03FF1951FC69}" srcOrd="3" destOrd="0" presId="urn:microsoft.com/office/officeart/2005/8/layout/chevron2"/>
    <dgm:cxn modelId="{BC76F59F-A441-40E9-A503-9DE81CD520F2}" type="presParOf" srcId="{FF53D348-5A4F-47F4-9C0D-9B14037117A6}" destId="{D9B1135E-B822-416D-9699-6AC46F307374}" srcOrd="4" destOrd="0" presId="urn:microsoft.com/office/officeart/2005/8/layout/chevron2"/>
    <dgm:cxn modelId="{BB4AE34F-E7B6-4F9C-8845-93B9A380BF04}" type="presParOf" srcId="{D9B1135E-B822-416D-9699-6AC46F307374}" destId="{209A29E9-7F14-451C-A8E9-CE47B9546747}" srcOrd="0" destOrd="0" presId="urn:microsoft.com/office/officeart/2005/8/layout/chevron2"/>
    <dgm:cxn modelId="{C0652579-58C8-4EAE-894D-52BA91855C33}" type="presParOf" srcId="{D9B1135E-B822-416D-9699-6AC46F307374}" destId="{BB15EA6A-19C2-4E05-8AF4-87FD4719A40C}" srcOrd="1" destOrd="0" presId="urn:microsoft.com/office/officeart/2005/8/layout/chevron2"/>
  </dgm:cxnLst>
  <dgm:bg/>
  <dgm:whole>
    <a:ln>
      <a:solidFill>
        <a:schemeClr val="accent1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8C247D-AB5E-45EA-930A-BC9EAC23F5F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07A3C0-A02F-4836-819F-1307F76B7A32}">
      <dgm:prSet phldrT="[Текст]" custT="1"/>
      <dgm:spPr/>
      <dgm:t>
        <a:bodyPr/>
        <a:lstStyle/>
        <a:p>
          <a:r>
            <a:rPr lang="ru-RU" sz="2000" dirty="0" smtClean="0"/>
            <a:t>Коррекционно-развивающая направленность всего образовательно-воспитательного процесса</a:t>
          </a:r>
          <a:endParaRPr lang="ru-RU" sz="2000" dirty="0"/>
        </a:p>
      </dgm:t>
    </dgm:pt>
    <dgm:pt modelId="{7A7F217B-3A81-4C0E-A1BE-D8736AC99F9B}" type="parTrans" cxnId="{2288257C-9F22-423C-B71F-CD20FB230176}">
      <dgm:prSet/>
      <dgm:spPr/>
      <dgm:t>
        <a:bodyPr/>
        <a:lstStyle/>
        <a:p>
          <a:endParaRPr lang="ru-RU"/>
        </a:p>
      </dgm:t>
    </dgm:pt>
    <dgm:pt modelId="{58809D03-7D92-4200-84C8-9A00E015EAAE}" type="sibTrans" cxnId="{2288257C-9F22-423C-B71F-CD20FB230176}">
      <dgm:prSet/>
      <dgm:spPr/>
      <dgm:t>
        <a:bodyPr/>
        <a:lstStyle/>
        <a:p>
          <a:endParaRPr lang="ru-RU"/>
        </a:p>
      </dgm:t>
    </dgm:pt>
    <dgm:pt modelId="{A4ADA157-8A1A-472A-842F-8FE140ABBAA9}" type="asst">
      <dgm:prSet phldrT="[Текст]" custT="1"/>
      <dgm:spPr/>
      <dgm:t>
        <a:bodyPr/>
        <a:lstStyle/>
        <a:p>
          <a:r>
            <a:rPr lang="ru-RU" sz="2000" smtClean="0"/>
            <a:t>Развитие и коррекция недостатков развития</a:t>
          </a:r>
          <a:endParaRPr lang="ru-RU" sz="2000" dirty="0"/>
        </a:p>
      </dgm:t>
    </dgm:pt>
    <dgm:pt modelId="{FE0392FB-9B97-4B31-9054-903A797BF0B3}" type="parTrans" cxnId="{CB94BD75-C751-44CA-AFC2-D12ECE095F53}">
      <dgm:prSet/>
      <dgm:spPr/>
      <dgm:t>
        <a:bodyPr/>
        <a:lstStyle/>
        <a:p>
          <a:endParaRPr lang="ru-RU"/>
        </a:p>
      </dgm:t>
    </dgm:pt>
    <dgm:pt modelId="{452FF8CA-ADAF-4062-8F26-1EA8475765DF}" type="sibTrans" cxnId="{CB94BD75-C751-44CA-AFC2-D12ECE095F53}">
      <dgm:prSet/>
      <dgm:spPr/>
      <dgm:t>
        <a:bodyPr/>
        <a:lstStyle/>
        <a:p>
          <a:endParaRPr lang="ru-RU"/>
        </a:p>
      </dgm:t>
    </dgm:pt>
    <dgm:pt modelId="{C651DA9A-5B93-489C-8ADF-AAE6AAD59CAC}">
      <dgm:prSet phldrT="[Текст]"/>
      <dgm:spPr/>
      <dgm:t>
        <a:bodyPr/>
        <a:lstStyle/>
        <a:p>
          <a:r>
            <a:rPr lang="ru-RU" dirty="0" smtClean="0"/>
            <a:t>Эмоционально-волевой сферы</a:t>
          </a:r>
          <a:endParaRPr lang="ru-RU" dirty="0"/>
        </a:p>
      </dgm:t>
    </dgm:pt>
    <dgm:pt modelId="{EE90B5B0-492A-457F-B184-32033AAF9C19}" type="parTrans" cxnId="{3FD09B9A-5E5D-442B-A311-2D86D55542A5}">
      <dgm:prSet/>
      <dgm:spPr/>
      <dgm:t>
        <a:bodyPr/>
        <a:lstStyle/>
        <a:p>
          <a:endParaRPr lang="ru-RU"/>
        </a:p>
      </dgm:t>
    </dgm:pt>
    <dgm:pt modelId="{88B8E782-C0A2-49AF-92E1-854A01831BA3}" type="sibTrans" cxnId="{3FD09B9A-5E5D-442B-A311-2D86D55542A5}">
      <dgm:prSet/>
      <dgm:spPr/>
      <dgm:t>
        <a:bodyPr/>
        <a:lstStyle/>
        <a:p>
          <a:endParaRPr lang="ru-RU"/>
        </a:p>
      </dgm:t>
    </dgm:pt>
    <dgm:pt modelId="{6B519C5D-F662-455F-9DD2-51835B2F9842}">
      <dgm:prSet phldrT="[Текст]"/>
      <dgm:spPr/>
      <dgm:t>
        <a:bodyPr/>
        <a:lstStyle/>
        <a:p>
          <a:r>
            <a:rPr lang="ru-RU" dirty="0" smtClean="0"/>
            <a:t>Личностной </a:t>
          </a:r>
        </a:p>
        <a:p>
          <a:r>
            <a:rPr lang="ru-RU" dirty="0" smtClean="0"/>
            <a:t>сферы</a:t>
          </a:r>
          <a:endParaRPr lang="ru-RU" dirty="0"/>
        </a:p>
      </dgm:t>
    </dgm:pt>
    <dgm:pt modelId="{F56F21C0-B1BC-4117-91EB-581AF0348764}" type="parTrans" cxnId="{21366ACC-088F-4DF1-9A16-2E8663EDA968}">
      <dgm:prSet/>
      <dgm:spPr/>
      <dgm:t>
        <a:bodyPr/>
        <a:lstStyle/>
        <a:p>
          <a:endParaRPr lang="ru-RU"/>
        </a:p>
      </dgm:t>
    </dgm:pt>
    <dgm:pt modelId="{C42F45E2-1317-4DAF-831F-AFD7A91D68A7}" type="sibTrans" cxnId="{21366ACC-088F-4DF1-9A16-2E8663EDA968}">
      <dgm:prSet/>
      <dgm:spPr/>
      <dgm:t>
        <a:bodyPr/>
        <a:lstStyle/>
        <a:p>
          <a:endParaRPr lang="ru-RU"/>
        </a:p>
      </dgm:t>
    </dgm:pt>
    <dgm:pt modelId="{EFF2EBE3-4BE1-43AD-AFCC-90B0DB59AE8C}">
      <dgm:prSet phldrT="[Текст]"/>
      <dgm:spPr/>
      <dgm:t>
        <a:bodyPr/>
        <a:lstStyle/>
        <a:p>
          <a:r>
            <a:rPr lang="ru-RU" dirty="0" smtClean="0"/>
            <a:t>Познавательной</a:t>
          </a:r>
        </a:p>
        <a:p>
          <a:r>
            <a:rPr lang="ru-RU" dirty="0" smtClean="0"/>
            <a:t>сферы</a:t>
          </a:r>
          <a:endParaRPr lang="ru-RU" dirty="0"/>
        </a:p>
      </dgm:t>
    </dgm:pt>
    <dgm:pt modelId="{B2DAAD91-D5AA-4BB0-9DB4-339D8B97DC31}" type="parTrans" cxnId="{40F755F7-AE7C-46BB-A893-07039B51A2EF}">
      <dgm:prSet/>
      <dgm:spPr/>
      <dgm:t>
        <a:bodyPr/>
        <a:lstStyle/>
        <a:p>
          <a:endParaRPr lang="ru-RU"/>
        </a:p>
      </dgm:t>
    </dgm:pt>
    <dgm:pt modelId="{81305669-FCDF-4EA2-964E-BBADB332E063}" type="sibTrans" cxnId="{40F755F7-AE7C-46BB-A893-07039B51A2EF}">
      <dgm:prSet/>
      <dgm:spPr/>
      <dgm:t>
        <a:bodyPr/>
        <a:lstStyle/>
        <a:p>
          <a:endParaRPr lang="ru-RU"/>
        </a:p>
      </dgm:t>
    </dgm:pt>
    <dgm:pt modelId="{954F41D9-C5BF-4E4A-8D15-302DC38CEAF5}">
      <dgm:prSet phldrT="[Текст]"/>
      <dgm:spPr/>
      <dgm:t>
        <a:bodyPr/>
        <a:lstStyle/>
        <a:p>
          <a:r>
            <a:rPr lang="ru-RU" dirty="0" smtClean="0"/>
            <a:t>Двигательной</a:t>
          </a:r>
        </a:p>
        <a:p>
          <a:r>
            <a:rPr lang="ru-RU" dirty="0" smtClean="0"/>
            <a:t>сферы</a:t>
          </a:r>
          <a:endParaRPr lang="ru-RU" dirty="0"/>
        </a:p>
      </dgm:t>
    </dgm:pt>
    <dgm:pt modelId="{E2D06C23-4045-4492-97DC-8FDEEDA2B6F0}" type="parTrans" cxnId="{89EB49E4-8EE0-417F-A573-B8CD51F3AC79}">
      <dgm:prSet/>
      <dgm:spPr/>
      <dgm:t>
        <a:bodyPr/>
        <a:lstStyle/>
        <a:p>
          <a:endParaRPr lang="ru-RU"/>
        </a:p>
      </dgm:t>
    </dgm:pt>
    <dgm:pt modelId="{03AEE25D-9A3F-4D65-B9F9-62BD6967DD76}" type="sibTrans" cxnId="{89EB49E4-8EE0-417F-A573-B8CD51F3AC79}">
      <dgm:prSet/>
      <dgm:spPr/>
      <dgm:t>
        <a:bodyPr/>
        <a:lstStyle/>
        <a:p>
          <a:endParaRPr lang="ru-RU"/>
        </a:p>
      </dgm:t>
    </dgm:pt>
    <dgm:pt modelId="{F9E795ED-A34F-4634-98A3-D0CA481F0FA6}">
      <dgm:prSet phldrT="[Текст]"/>
      <dgm:spPr/>
      <dgm:t>
        <a:bodyPr/>
        <a:lstStyle/>
        <a:p>
          <a:r>
            <a:rPr lang="ru-RU" dirty="0" smtClean="0"/>
            <a:t>Социально-коммуникативной</a:t>
          </a:r>
          <a:endParaRPr lang="ru-RU" dirty="0"/>
        </a:p>
      </dgm:t>
    </dgm:pt>
    <dgm:pt modelId="{F64AD417-B071-4F95-83FF-05B049DB4044}" type="parTrans" cxnId="{BE97342E-3E7E-4FC7-A753-1051B8935725}">
      <dgm:prSet/>
      <dgm:spPr/>
      <dgm:t>
        <a:bodyPr/>
        <a:lstStyle/>
        <a:p>
          <a:endParaRPr lang="ru-RU"/>
        </a:p>
      </dgm:t>
    </dgm:pt>
    <dgm:pt modelId="{510F269A-87FD-4B6A-9C71-D3DB97CBAA3E}" type="sibTrans" cxnId="{BE97342E-3E7E-4FC7-A753-1051B8935725}">
      <dgm:prSet/>
      <dgm:spPr/>
      <dgm:t>
        <a:bodyPr/>
        <a:lstStyle/>
        <a:p>
          <a:endParaRPr lang="ru-RU"/>
        </a:p>
      </dgm:t>
    </dgm:pt>
    <dgm:pt modelId="{FBA8ABA7-8A51-4EB7-9D3D-3C947E305179}" type="pres">
      <dgm:prSet presAssocID="{8F8C247D-AB5E-45EA-930A-BC9EAC23F5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B141C52-B2F0-4AE8-B0D9-F32019B5A1EE}" type="pres">
      <dgm:prSet presAssocID="{4E07A3C0-A02F-4836-819F-1307F76B7A32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3A11491-9D9B-44F4-830D-EC43773748BA}" type="pres">
      <dgm:prSet presAssocID="{4E07A3C0-A02F-4836-819F-1307F76B7A32}" presName="rootComposite1" presStyleCnt="0"/>
      <dgm:spPr/>
      <dgm:t>
        <a:bodyPr/>
        <a:lstStyle/>
        <a:p>
          <a:endParaRPr lang="ru-RU"/>
        </a:p>
      </dgm:t>
    </dgm:pt>
    <dgm:pt modelId="{CD246778-1E30-4F5B-B14E-BBED1C415542}" type="pres">
      <dgm:prSet presAssocID="{4E07A3C0-A02F-4836-819F-1307F76B7A32}" presName="rootText1" presStyleLbl="node0" presStyleIdx="0" presStyleCnt="1" custScaleX="590414" custScaleY="240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ABB1C7-A575-4565-B316-58BC27B58139}" type="pres">
      <dgm:prSet presAssocID="{4E07A3C0-A02F-4836-819F-1307F76B7A3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9F87A26-986A-4C10-98B6-FE2CCCA5A048}" type="pres">
      <dgm:prSet presAssocID="{4E07A3C0-A02F-4836-819F-1307F76B7A32}" presName="hierChild2" presStyleCnt="0"/>
      <dgm:spPr/>
      <dgm:t>
        <a:bodyPr/>
        <a:lstStyle/>
        <a:p>
          <a:endParaRPr lang="ru-RU"/>
        </a:p>
      </dgm:t>
    </dgm:pt>
    <dgm:pt modelId="{5C7EBB6C-4448-4510-8857-4887866716CA}" type="pres">
      <dgm:prSet presAssocID="{EE90B5B0-492A-457F-B184-32033AAF9C19}" presName="Name37" presStyleLbl="parChTrans1D2" presStyleIdx="0" presStyleCnt="6"/>
      <dgm:spPr/>
      <dgm:t>
        <a:bodyPr/>
        <a:lstStyle/>
        <a:p>
          <a:endParaRPr lang="ru-RU"/>
        </a:p>
      </dgm:t>
    </dgm:pt>
    <dgm:pt modelId="{495B7155-4705-48C6-9663-1546D0C63758}" type="pres">
      <dgm:prSet presAssocID="{C651DA9A-5B93-489C-8ADF-AAE6AAD59CA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50E6973-16AF-4DCC-B0C8-5E17D2799070}" type="pres">
      <dgm:prSet presAssocID="{C651DA9A-5B93-489C-8ADF-AAE6AAD59CAC}" presName="rootComposite" presStyleCnt="0"/>
      <dgm:spPr/>
      <dgm:t>
        <a:bodyPr/>
        <a:lstStyle/>
        <a:p>
          <a:endParaRPr lang="ru-RU"/>
        </a:p>
      </dgm:t>
    </dgm:pt>
    <dgm:pt modelId="{955D6A4F-7B2C-4C71-B0C1-DDF241806961}" type="pres">
      <dgm:prSet presAssocID="{C651DA9A-5B93-489C-8ADF-AAE6AAD59CAC}" presName="rootText" presStyleLbl="node2" presStyleIdx="0" presStyleCnt="5" custScaleY="1630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268A5-9B39-4889-BB01-487EDD2EFF8A}" type="pres">
      <dgm:prSet presAssocID="{C651DA9A-5B93-489C-8ADF-AAE6AAD59CAC}" presName="rootConnector" presStyleLbl="node2" presStyleIdx="0" presStyleCnt="5"/>
      <dgm:spPr/>
      <dgm:t>
        <a:bodyPr/>
        <a:lstStyle/>
        <a:p>
          <a:endParaRPr lang="ru-RU"/>
        </a:p>
      </dgm:t>
    </dgm:pt>
    <dgm:pt modelId="{C0B40219-4D5E-4C32-876C-EBB1F55C98FD}" type="pres">
      <dgm:prSet presAssocID="{C651DA9A-5B93-489C-8ADF-AAE6AAD59CAC}" presName="hierChild4" presStyleCnt="0"/>
      <dgm:spPr/>
      <dgm:t>
        <a:bodyPr/>
        <a:lstStyle/>
        <a:p>
          <a:endParaRPr lang="ru-RU"/>
        </a:p>
      </dgm:t>
    </dgm:pt>
    <dgm:pt modelId="{023FA081-4FA1-4583-91D6-43B6E95012F2}" type="pres">
      <dgm:prSet presAssocID="{C651DA9A-5B93-489C-8ADF-AAE6AAD59CAC}" presName="hierChild5" presStyleCnt="0"/>
      <dgm:spPr/>
      <dgm:t>
        <a:bodyPr/>
        <a:lstStyle/>
        <a:p>
          <a:endParaRPr lang="ru-RU"/>
        </a:p>
      </dgm:t>
    </dgm:pt>
    <dgm:pt modelId="{EB94F230-F332-4A9B-A730-8139B5690605}" type="pres">
      <dgm:prSet presAssocID="{F56F21C0-B1BC-4117-91EB-581AF0348764}" presName="Name37" presStyleLbl="parChTrans1D2" presStyleIdx="1" presStyleCnt="6"/>
      <dgm:spPr/>
      <dgm:t>
        <a:bodyPr/>
        <a:lstStyle/>
        <a:p>
          <a:endParaRPr lang="ru-RU"/>
        </a:p>
      </dgm:t>
    </dgm:pt>
    <dgm:pt modelId="{E07DE667-B201-4612-98C4-2C8121984215}" type="pres">
      <dgm:prSet presAssocID="{6B519C5D-F662-455F-9DD2-51835B2F9842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3620F3B-D049-45F6-9296-1A5C48A94152}" type="pres">
      <dgm:prSet presAssocID="{6B519C5D-F662-455F-9DD2-51835B2F9842}" presName="rootComposite" presStyleCnt="0"/>
      <dgm:spPr/>
      <dgm:t>
        <a:bodyPr/>
        <a:lstStyle/>
        <a:p>
          <a:endParaRPr lang="ru-RU"/>
        </a:p>
      </dgm:t>
    </dgm:pt>
    <dgm:pt modelId="{6DD42CD0-9285-4697-BD90-4A06F9ADAF9D}" type="pres">
      <dgm:prSet presAssocID="{6B519C5D-F662-455F-9DD2-51835B2F9842}" presName="rootText" presStyleLbl="node2" presStyleIdx="1" presStyleCnt="5" custScaleY="176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975569-6556-4E1C-BEAD-11F9B0BA1CE9}" type="pres">
      <dgm:prSet presAssocID="{6B519C5D-F662-455F-9DD2-51835B2F9842}" presName="rootConnector" presStyleLbl="node2" presStyleIdx="1" presStyleCnt="5"/>
      <dgm:spPr/>
      <dgm:t>
        <a:bodyPr/>
        <a:lstStyle/>
        <a:p>
          <a:endParaRPr lang="ru-RU"/>
        </a:p>
      </dgm:t>
    </dgm:pt>
    <dgm:pt modelId="{7D0BA902-12C7-461C-A0A4-850C1728CFCE}" type="pres">
      <dgm:prSet presAssocID="{6B519C5D-F662-455F-9DD2-51835B2F9842}" presName="hierChild4" presStyleCnt="0"/>
      <dgm:spPr/>
      <dgm:t>
        <a:bodyPr/>
        <a:lstStyle/>
        <a:p>
          <a:endParaRPr lang="ru-RU"/>
        </a:p>
      </dgm:t>
    </dgm:pt>
    <dgm:pt modelId="{D4458D93-4F3F-4D9D-AE1D-12B340E248A2}" type="pres">
      <dgm:prSet presAssocID="{6B519C5D-F662-455F-9DD2-51835B2F9842}" presName="hierChild5" presStyleCnt="0"/>
      <dgm:spPr/>
      <dgm:t>
        <a:bodyPr/>
        <a:lstStyle/>
        <a:p>
          <a:endParaRPr lang="ru-RU"/>
        </a:p>
      </dgm:t>
    </dgm:pt>
    <dgm:pt modelId="{59ACBC60-1791-4CAE-8062-C483B4A56135}" type="pres">
      <dgm:prSet presAssocID="{B2DAAD91-D5AA-4BB0-9DB4-339D8B97DC31}" presName="Name37" presStyleLbl="parChTrans1D2" presStyleIdx="2" presStyleCnt="6"/>
      <dgm:spPr/>
      <dgm:t>
        <a:bodyPr/>
        <a:lstStyle/>
        <a:p>
          <a:endParaRPr lang="ru-RU"/>
        </a:p>
      </dgm:t>
    </dgm:pt>
    <dgm:pt modelId="{606337CD-A92F-41DA-B6C6-5EAF5E622030}" type="pres">
      <dgm:prSet presAssocID="{EFF2EBE3-4BE1-43AD-AFCC-90B0DB59AE8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321F853-C642-49A9-B818-1969D39AB208}" type="pres">
      <dgm:prSet presAssocID="{EFF2EBE3-4BE1-43AD-AFCC-90B0DB59AE8C}" presName="rootComposite" presStyleCnt="0"/>
      <dgm:spPr/>
      <dgm:t>
        <a:bodyPr/>
        <a:lstStyle/>
        <a:p>
          <a:endParaRPr lang="ru-RU"/>
        </a:p>
      </dgm:t>
    </dgm:pt>
    <dgm:pt modelId="{41B81C05-CB76-450F-BF54-E3CE8E823138}" type="pres">
      <dgm:prSet presAssocID="{EFF2EBE3-4BE1-43AD-AFCC-90B0DB59AE8C}" presName="rootText" presStyleLbl="node2" presStyleIdx="2" presStyleCnt="5" custScaleY="1750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68BCA3-C6CB-43F6-A375-2AE71B257D55}" type="pres">
      <dgm:prSet presAssocID="{EFF2EBE3-4BE1-43AD-AFCC-90B0DB59AE8C}" presName="rootConnector" presStyleLbl="node2" presStyleIdx="2" presStyleCnt="5"/>
      <dgm:spPr/>
      <dgm:t>
        <a:bodyPr/>
        <a:lstStyle/>
        <a:p>
          <a:endParaRPr lang="ru-RU"/>
        </a:p>
      </dgm:t>
    </dgm:pt>
    <dgm:pt modelId="{1DE9D12B-2612-4E7D-A22E-A03F8702A41D}" type="pres">
      <dgm:prSet presAssocID="{EFF2EBE3-4BE1-43AD-AFCC-90B0DB59AE8C}" presName="hierChild4" presStyleCnt="0"/>
      <dgm:spPr/>
      <dgm:t>
        <a:bodyPr/>
        <a:lstStyle/>
        <a:p>
          <a:endParaRPr lang="ru-RU"/>
        </a:p>
      </dgm:t>
    </dgm:pt>
    <dgm:pt modelId="{0741C55D-CC42-429D-9500-AF7BEA0C8AC6}" type="pres">
      <dgm:prSet presAssocID="{EFF2EBE3-4BE1-43AD-AFCC-90B0DB59AE8C}" presName="hierChild5" presStyleCnt="0"/>
      <dgm:spPr/>
      <dgm:t>
        <a:bodyPr/>
        <a:lstStyle/>
        <a:p>
          <a:endParaRPr lang="ru-RU"/>
        </a:p>
      </dgm:t>
    </dgm:pt>
    <dgm:pt modelId="{DD2E6163-FB39-4159-B7EA-25FAA971C24C}" type="pres">
      <dgm:prSet presAssocID="{E2D06C23-4045-4492-97DC-8FDEEDA2B6F0}" presName="Name37" presStyleLbl="parChTrans1D2" presStyleIdx="3" presStyleCnt="6"/>
      <dgm:spPr/>
      <dgm:t>
        <a:bodyPr/>
        <a:lstStyle/>
        <a:p>
          <a:endParaRPr lang="ru-RU"/>
        </a:p>
      </dgm:t>
    </dgm:pt>
    <dgm:pt modelId="{65EE8B8E-CAAA-45D5-9475-DC07DC4CCF19}" type="pres">
      <dgm:prSet presAssocID="{954F41D9-C5BF-4E4A-8D15-302DC38CEAF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A468878-888C-41C8-98A3-8A1BF7ADE549}" type="pres">
      <dgm:prSet presAssocID="{954F41D9-C5BF-4E4A-8D15-302DC38CEAF5}" presName="rootComposite" presStyleCnt="0"/>
      <dgm:spPr/>
      <dgm:t>
        <a:bodyPr/>
        <a:lstStyle/>
        <a:p>
          <a:endParaRPr lang="ru-RU"/>
        </a:p>
      </dgm:t>
    </dgm:pt>
    <dgm:pt modelId="{ACF970C5-9743-47CA-95B3-8C7735E006DA}" type="pres">
      <dgm:prSet presAssocID="{954F41D9-C5BF-4E4A-8D15-302DC38CEAF5}" presName="rootText" presStyleLbl="node2" presStyleIdx="3" presStyleCnt="5" custScaleY="176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9791C2-9EB1-4601-A897-368B6E4686C4}" type="pres">
      <dgm:prSet presAssocID="{954F41D9-C5BF-4E4A-8D15-302DC38CEAF5}" presName="rootConnector" presStyleLbl="node2" presStyleIdx="3" presStyleCnt="5"/>
      <dgm:spPr/>
      <dgm:t>
        <a:bodyPr/>
        <a:lstStyle/>
        <a:p>
          <a:endParaRPr lang="ru-RU"/>
        </a:p>
      </dgm:t>
    </dgm:pt>
    <dgm:pt modelId="{D2AF3047-38E3-4F25-809E-EE1BA418EB02}" type="pres">
      <dgm:prSet presAssocID="{954F41D9-C5BF-4E4A-8D15-302DC38CEAF5}" presName="hierChild4" presStyleCnt="0"/>
      <dgm:spPr/>
      <dgm:t>
        <a:bodyPr/>
        <a:lstStyle/>
        <a:p>
          <a:endParaRPr lang="ru-RU"/>
        </a:p>
      </dgm:t>
    </dgm:pt>
    <dgm:pt modelId="{90CF82E8-A1C2-4B67-9206-93C7D60246C6}" type="pres">
      <dgm:prSet presAssocID="{954F41D9-C5BF-4E4A-8D15-302DC38CEAF5}" presName="hierChild5" presStyleCnt="0"/>
      <dgm:spPr/>
      <dgm:t>
        <a:bodyPr/>
        <a:lstStyle/>
        <a:p>
          <a:endParaRPr lang="ru-RU"/>
        </a:p>
      </dgm:t>
    </dgm:pt>
    <dgm:pt modelId="{181F7379-5CC7-45F8-A3CB-F0C8238EA995}" type="pres">
      <dgm:prSet presAssocID="{F64AD417-B071-4F95-83FF-05B049DB4044}" presName="Name37" presStyleLbl="parChTrans1D2" presStyleIdx="4" presStyleCnt="6"/>
      <dgm:spPr/>
      <dgm:t>
        <a:bodyPr/>
        <a:lstStyle/>
        <a:p>
          <a:endParaRPr lang="ru-RU"/>
        </a:p>
      </dgm:t>
    </dgm:pt>
    <dgm:pt modelId="{F5870FB6-A2D4-4C3F-B0C0-B65CAF832891}" type="pres">
      <dgm:prSet presAssocID="{F9E795ED-A34F-4634-98A3-D0CA481F0FA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61242D5-7064-4D30-A5F4-8F8069440F1F}" type="pres">
      <dgm:prSet presAssocID="{F9E795ED-A34F-4634-98A3-D0CA481F0FA6}" presName="rootComposite" presStyleCnt="0"/>
      <dgm:spPr/>
      <dgm:t>
        <a:bodyPr/>
        <a:lstStyle/>
        <a:p>
          <a:endParaRPr lang="ru-RU"/>
        </a:p>
      </dgm:t>
    </dgm:pt>
    <dgm:pt modelId="{5666834A-80CA-455A-8B82-E191DD07B6F1}" type="pres">
      <dgm:prSet presAssocID="{F9E795ED-A34F-4634-98A3-D0CA481F0FA6}" presName="rootText" presStyleLbl="node2" presStyleIdx="4" presStyleCnt="5" custScaleY="176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C12EF3-D731-4DF4-A84D-3525ABAFB9C9}" type="pres">
      <dgm:prSet presAssocID="{F9E795ED-A34F-4634-98A3-D0CA481F0FA6}" presName="rootConnector" presStyleLbl="node2" presStyleIdx="4" presStyleCnt="5"/>
      <dgm:spPr/>
      <dgm:t>
        <a:bodyPr/>
        <a:lstStyle/>
        <a:p>
          <a:endParaRPr lang="ru-RU"/>
        </a:p>
      </dgm:t>
    </dgm:pt>
    <dgm:pt modelId="{7006A93F-5691-4791-8804-5333E77827D2}" type="pres">
      <dgm:prSet presAssocID="{F9E795ED-A34F-4634-98A3-D0CA481F0FA6}" presName="hierChild4" presStyleCnt="0"/>
      <dgm:spPr/>
      <dgm:t>
        <a:bodyPr/>
        <a:lstStyle/>
        <a:p>
          <a:endParaRPr lang="ru-RU"/>
        </a:p>
      </dgm:t>
    </dgm:pt>
    <dgm:pt modelId="{314E3A65-EDFD-4B99-AC3D-58C89A2E27D8}" type="pres">
      <dgm:prSet presAssocID="{F9E795ED-A34F-4634-98A3-D0CA481F0FA6}" presName="hierChild5" presStyleCnt="0"/>
      <dgm:spPr/>
      <dgm:t>
        <a:bodyPr/>
        <a:lstStyle/>
        <a:p>
          <a:endParaRPr lang="ru-RU"/>
        </a:p>
      </dgm:t>
    </dgm:pt>
    <dgm:pt modelId="{C04F5889-E185-4BAF-A19B-30D5F37A7AC7}" type="pres">
      <dgm:prSet presAssocID="{4E07A3C0-A02F-4836-819F-1307F76B7A32}" presName="hierChild3" presStyleCnt="0"/>
      <dgm:spPr/>
      <dgm:t>
        <a:bodyPr/>
        <a:lstStyle/>
        <a:p>
          <a:endParaRPr lang="ru-RU"/>
        </a:p>
      </dgm:t>
    </dgm:pt>
    <dgm:pt modelId="{9D61FA4D-1A89-47C3-9BFC-8F47CFC64C61}" type="pres">
      <dgm:prSet presAssocID="{FE0392FB-9B97-4B31-9054-903A797BF0B3}" presName="Name111" presStyleLbl="parChTrans1D2" presStyleIdx="5" presStyleCnt="6"/>
      <dgm:spPr/>
      <dgm:t>
        <a:bodyPr/>
        <a:lstStyle/>
        <a:p>
          <a:endParaRPr lang="ru-RU"/>
        </a:p>
      </dgm:t>
    </dgm:pt>
    <dgm:pt modelId="{5929EC48-C6A7-4249-8756-D1CC9F5C4238}" type="pres">
      <dgm:prSet presAssocID="{A4ADA157-8A1A-472A-842F-8FE140ABBAA9}" presName="hierRoot3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9B19BF2-E5EE-4F23-8548-7CBD7127A453}" type="pres">
      <dgm:prSet presAssocID="{A4ADA157-8A1A-472A-842F-8FE140ABBAA9}" presName="rootComposite3" presStyleCnt="0"/>
      <dgm:spPr/>
      <dgm:t>
        <a:bodyPr/>
        <a:lstStyle/>
        <a:p>
          <a:endParaRPr lang="ru-RU"/>
        </a:p>
      </dgm:t>
    </dgm:pt>
    <dgm:pt modelId="{E36A3950-3F49-41A6-B0FC-6D257C1CCE09}" type="pres">
      <dgm:prSet presAssocID="{A4ADA157-8A1A-472A-842F-8FE140ABBAA9}" presName="rootText3" presStyleLbl="asst1" presStyleIdx="0" presStyleCnt="1" custScaleX="269283" custScaleY="168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97D85E-7720-4281-86C3-EC3343074072}" type="pres">
      <dgm:prSet presAssocID="{A4ADA157-8A1A-472A-842F-8FE140ABBAA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BBA0F5F8-B531-41E4-9C4D-B333C99967CD}" type="pres">
      <dgm:prSet presAssocID="{A4ADA157-8A1A-472A-842F-8FE140ABBAA9}" presName="hierChild6" presStyleCnt="0"/>
      <dgm:spPr/>
      <dgm:t>
        <a:bodyPr/>
        <a:lstStyle/>
        <a:p>
          <a:endParaRPr lang="ru-RU"/>
        </a:p>
      </dgm:t>
    </dgm:pt>
    <dgm:pt modelId="{465BD1A5-F5EC-4B0C-A6DE-D37023B98C01}" type="pres">
      <dgm:prSet presAssocID="{A4ADA157-8A1A-472A-842F-8FE140ABBAA9}" presName="hierChild7" presStyleCnt="0"/>
      <dgm:spPr/>
      <dgm:t>
        <a:bodyPr/>
        <a:lstStyle/>
        <a:p>
          <a:endParaRPr lang="ru-RU"/>
        </a:p>
      </dgm:t>
    </dgm:pt>
  </dgm:ptLst>
  <dgm:cxnLst>
    <dgm:cxn modelId="{2288257C-9F22-423C-B71F-CD20FB230176}" srcId="{8F8C247D-AB5E-45EA-930A-BC9EAC23F5FD}" destId="{4E07A3C0-A02F-4836-819F-1307F76B7A32}" srcOrd="0" destOrd="0" parTransId="{7A7F217B-3A81-4C0E-A1BE-D8736AC99F9B}" sibTransId="{58809D03-7D92-4200-84C8-9A00E015EAAE}"/>
    <dgm:cxn modelId="{B2E5B1F4-8F5B-4375-BA3C-56C3A3CBA657}" type="presOf" srcId="{8F8C247D-AB5E-45EA-930A-BC9EAC23F5FD}" destId="{FBA8ABA7-8A51-4EB7-9D3D-3C947E305179}" srcOrd="0" destOrd="0" presId="urn:microsoft.com/office/officeart/2005/8/layout/orgChart1"/>
    <dgm:cxn modelId="{40F755F7-AE7C-46BB-A893-07039B51A2EF}" srcId="{4E07A3C0-A02F-4836-819F-1307F76B7A32}" destId="{EFF2EBE3-4BE1-43AD-AFCC-90B0DB59AE8C}" srcOrd="3" destOrd="0" parTransId="{B2DAAD91-D5AA-4BB0-9DB4-339D8B97DC31}" sibTransId="{81305669-FCDF-4EA2-964E-BBADB332E063}"/>
    <dgm:cxn modelId="{E7DB291D-5FDE-4A0E-9F4A-B09C839585AF}" type="presOf" srcId="{6B519C5D-F662-455F-9DD2-51835B2F9842}" destId="{6DD42CD0-9285-4697-BD90-4A06F9ADAF9D}" srcOrd="0" destOrd="0" presId="urn:microsoft.com/office/officeart/2005/8/layout/orgChart1"/>
    <dgm:cxn modelId="{BE97342E-3E7E-4FC7-A753-1051B8935725}" srcId="{4E07A3C0-A02F-4836-819F-1307F76B7A32}" destId="{F9E795ED-A34F-4634-98A3-D0CA481F0FA6}" srcOrd="5" destOrd="0" parTransId="{F64AD417-B071-4F95-83FF-05B049DB4044}" sibTransId="{510F269A-87FD-4B6A-9C71-D3DB97CBAA3E}"/>
    <dgm:cxn modelId="{3FD09B9A-5E5D-442B-A311-2D86D55542A5}" srcId="{4E07A3C0-A02F-4836-819F-1307F76B7A32}" destId="{C651DA9A-5B93-489C-8ADF-AAE6AAD59CAC}" srcOrd="1" destOrd="0" parTransId="{EE90B5B0-492A-457F-B184-32033AAF9C19}" sibTransId="{88B8E782-C0A2-49AF-92E1-854A01831BA3}"/>
    <dgm:cxn modelId="{F1429EB2-CC5E-4B62-94E1-135F3BA074C2}" type="presOf" srcId="{EFF2EBE3-4BE1-43AD-AFCC-90B0DB59AE8C}" destId="{D968BCA3-C6CB-43F6-A375-2AE71B257D55}" srcOrd="1" destOrd="0" presId="urn:microsoft.com/office/officeart/2005/8/layout/orgChart1"/>
    <dgm:cxn modelId="{9A9C3043-1359-428B-8F5B-DBB9BFB10D6C}" type="presOf" srcId="{6B519C5D-F662-455F-9DD2-51835B2F9842}" destId="{23975569-6556-4E1C-BEAD-11F9B0BA1CE9}" srcOrd="1" destOrd="0" presId="urn:microsoft.com/office/officeart/2005/8/layout/orgChart1"/>
    <dgm:cxn modelId="{536EA9A6-F6E3-4309-ADCE-066AB953C149}" type="presOf" srcId="{EFF2EBE3-4BE1-43AD-AFCC-90B0DB59AE8C}" destId="{41B81C05-CB76-450F-BF54-E3CE8E823138}" srcOrd="0" destOrd="0" presId="urn:microsoft.com/office/officeart/2005/8/layout/orgChart1"/>
    <dgm:cxn modelId="{4D5B32E5-D87C-471E-8584-D61B927D7CE8}" type="presOf" srcId="{EE90B5B0-492A-457F-B184-32033AAF9C19}" destId="{5C7EBB6C-4448-4510-8857-4887866716CA}" srcOrd="0" destOrd="0" presId="urn:microsoft.com/office/officeart/2005/8/layout/orgChart1"/>
    <dgm:cxn modelId="{CB94BD75-C751-44CA-AFC2-D12ECE095F53}" srcId="{4E07A3C0-A02F-4836-819F-1307F76B7A32}" destId="{A4ADA157-8A1A-472A-842F-8FE140ABBAA9}" srcOrd="0" destOrd="0" parTransId="{FE0392FB-9B97-4B31-9054-903A797BF0B3}" sibTransId="{452FF8CA-ADAF-4062-8F26-1EA8475765DF}"/>
    <dgm:cxn modelId="{667AB025-2117-4288-9977-599C9FBB118B}" type="presOf" srcId="{C651DA9A-5B93-489C-8ADF-AAE6AAD59CAC}" destId="{955D6A4F-7B2C-4C71-B0C1-DDF241806961}" srcOrd="0" destOrd="0" presId="urn:microsoft.com/office/officeart/2005/8/layout/orgChart1"/>
    <dgm:cxn modelId="{89EB49E4-8EE0-417F-A573-B8CD51F3AC79}" srcId="{4E07A3C0-A02F-4836-819F-1307F76B7A32}" destId="{954F41D9-C5BF-4E4A-8D15-302DC38CEAF5}" srcOrd="4" destOrd="0" parTransId="{E2D06C23-4045-4492-97DC-8FDEEDA2B6F0}" sibTransId="{03AEE25D-9A3F-4D65-B9F9-62BD6967DD76}"/>
    <dgm:cxn modelId="{159F2DB2-B684-43F2-84EC-5760991E5E9E}" type="presOf" srcId="{F56F21C0-B1BC-4117-91EB-581AF0348764}" destId="{EB94F230-F332-4A9B-A730-8139B5690605}" srcOrd="0" destOrd="0" presId="urn:microsoft.com/office/officeart/2005/8/layout/orgChart1"/>
    <dgm:cxn modelId="{A3EDE67D-ACE9-461C-851D-401FEF158BE6}" type="presOf" srcId="{F9E795ED-A34F-4634-98A3-D0CA481F0FA6}" destId="{5666834A-80CA-455A-8B82-E191DD07B6F1}" srcOrd="0" destOrd="0" presId="urn:microsoft.com/office/officeart/2005/8/layout/orgChart1"/>
    <dgm:cxn modelId="{66D8950A-7E71-4E7C-B1FE-182DFA761B1F}" type="presOf" srcId="{FE0392FB-9B97-4B31-9054-903A797BF0B3}" destId="{9D61FA4D-1A89-47C3-9BFC-8F47CFC64C61}" srcOrd="0" destOrd="0" presId="urn:microsoft.com/office/officeart/2005/8/layout/orgChart1"/>
    <dgm:cxn modelId="{CAB17766-7C41-436B-92FE-88754E8D827E}" type="presOf" srcId="{A4ADA157-8A1A-472A-842F-8FE140ABBAA9}" destId="{E36A3950-3F49-41A6-B0FC-6D257C1CCE09}" srcOrd="0" destOrd="0" presId="urn:microsoft.com/office/officeart/2005/8/layout/orgChart1"/>
    <dgm:cxn modelId="{8CC45B1B-C067-4B2D-B1E1-7C34BA52DE47}" type="presOf" srcId="{954F41D9-C5BF-4E4A-8D15-302DC38CEAF5}" destId="{ACF970C5-9743-47CA-95B3-8C7735E006DA}" srcOrd="0" destOrd="0" presId="urn:microsoft.com/office/officeart/2005/8/layout/orgChart1"/>
    <dgm:cxn modelId="{7C2F69FF-FADD-4132-9C2B-5E4BC5CD5113}" type="presOf" srcId="{B2DAAD91-D5AA-4BB0-9DB4-339D8B97DC31}" destId="{59ACBC60-1791-4CAE-8062-C483B4A56135}" srcOrd="0" destOrd="0" presId="urn:microsoft.com/office/officeart/2005/8/layout/orgChart1"/>
    <dgm:cxn modelId="{23DFA3B4-7121-4B8C-8169-00279A620C42}" type="presOf" srcId="{A4ADA157-8A1A-472A-842F-8FE140ABBAA9}" destId="{6A97D85E-7720-4281-86C3-EC3343074072}" srcOrd="1" destOrd="0" presId="urn:microsoft.com/office/officeart/2005/8/layout/orgChart1"/>
    <dgm:cxn modelId="{3644D1EB-B496-499E-A610-A082731BFD2C}" type="presOf" srcId="{954F41D9-C5BF-4E4A-8D15-302DC38CEAF5}" destId="{529791C2-9EB1-4601-A897-368B6E4686C4}" srcOrd="1" destOrd="0" presId="urn:microsoft.com/office/officeart/2005/8/layout/orgChart1"/>
    <dgm:cxn modelId="{0ECE701D-4145-4DD9-B32C-CA9DE8C42CCA}" type="presOf" srcId="{4E07A3C0-A02F-4836-819F-1307F76B7A32}" destId="{CD246778-1E30-4F5B-B14E-BBED1C415542}" srcOrd="0" destOrd="0" presId="urn:microsoft.com/office/officeart/2005/8/layout/orgChart1"/>
    <dgm:cxn modelId="{2914EE67-2825-416D-B427-92880511577F}" type="presOf" srcId="{F64AD417-B071-4F95-83FF-05B049DB4044}" destId="{181F7379-5CC7-45F8-A3CB-F0C8238EA995}" srcOrd="0" destOrd="0" presId="urn:microsoft.com/office/officeart/2005/8/layout/orgChart1"/>
    <dgm:cxn modelId="{B22E0F3C-B71D-481C-AF68-8FB63401F9FE}" type="presOf" srcId="{F9E795ED-A34F-4634-98A3-D0CA481F0FA6}" destId="{D4C12EF3-D731-4DF4-A84D-3525ABAFB9C9}" srcOrd="1" destOrd="0" presId="urn:microsoft.com/office/officeart/2005/8/layout/orgChart1"/>
    <dgm:cxn modelId="{3409E463-4225-4277-BCF9-84B7D023CC7D}" type="presOf" srcId="{E2D06C23-4045-4492-97DC-8FDEEDA2B6F0}" destId="{DD2E6163-FB39-4159-B7EA-25FAA971C24C}" srcOrd="0" destOrd="0" presId="urn:microsoft.com/office/officeart/2005/8/layout/orgChart1"/>
    <dgm:cxn modelId="{8E91405F-6F2C-4676-AA6D-025019EA0F37}" type="presOf" srcId="{4E07A3C0-A02F-4836-819F-1307F76B7A32}" destId="{86ABB1C7-A575-4565-B316-58BC27B58139}" srcOrd="1" destOrd="0" presId="urn:microsoft.com/office/officeart/2005/8/layout/orgChart1"/>
    <dgm:cxn modelId="{A41D2AE5-9BAA-488A-B0BE-1121D994D522}" type="presOf" srcId="{C651DA9A-5B93-489C-8ADF-AAE6AAD59CAC}" destId="{AD1268A5-9B39-4889-BB01-487EDD2EFF8A}" srcOrd="1" destOrd="0" presId="urn:microsoft.com/office/officeart/2005/8/layout/orgChart1"/>
    <dgm:cxn modelId="{21366ACC-088F-4DF1-9A16-2E8663EDA968}" srcId="{4E07A3C0-A02F-4836-819F-1307F76B7A32}" destId="{6B519C5D-F662-455F-9DD2-51835B2F9842}" srcOrd="2" destOrd="0" parTransId="{F56F21C0-B1BC-4117-91EB-581AF0348764}" sibTransId="{C42F45E2-1317-4DAF-831F-AFD7A91D68A7}"/>
    <dgm:cxn modelId="{E2D61AAF-AF64-41E7-836B-3F58278223E2}" type="presParOf" srcId="{FBA8ABA7-8A51-4EB7-9D3D-3C947E305179}" destId="{8B141C52-B2F0-4AE8-B0D9-F32019B5A1EE}" srcOrd="0" destOrd="0" presId="urn:microsoft.com/office/officeart/2005/8/layout/orgChart1"/>
    <dgm:cxn modelId="{16FA8892-48E0-4E3A-89B3-85F078CA2B9F}" type="presParOf" srcId="{8B141C52-B2F0-4AE8-B0D9-F32019B5A1EE}" destId="{43A11491-9D9B-44F4-830D-EC43773748BA}" srcOrd="0" destOrd="0" presId="urn:microsoft.com/office/officeart/2005/8/layout/orgChart1"/>
    <dgm:cxn modelId="{B8BD8425-B089-4A1F-806A-DB37FA34D32B}" type="presParOf" srcId="{43A11491-9D9B-44F4-830D-EC43773748BA}" destId="{CD246778-1E30-4F5B-B14E-BBED1C415542}" srcOrd="0" destOrd="0" presId="urn:microsoft.com/office/officeart/2005/8/layout/orgChart1"/>
    <dgm:cxn modelId="{0AB4D523-75FA-40BB-94D5-A64CA0D088C3}" type="presParOf" srcId="{43A11491-9D9B-44F4-830D-EC43773748BA}" destId="{86ABB1C7-A575-4565-B316-58BC27B58139}" srcOrd="1" destOrd="0" presId="urn:microsoft.com/office/officeart/2005/8/layout/orgChart1"/>
    <dgm:cxn modelId="{2539BD99-0FDC-40F0-9CEB-3A513F766990}" type="presParOf" srcId="{8B141C52-B2F0-4AE8-B0D9-F32019B5A1EE}" destId="{F9F87A26-986A-4C10-98B6-FE2CCCA5A048}" srcOrd="1" destOrd="0" presId="urn:microsoft.com/office/officeart/2005/8/layout/orgChart1"/>
    <dgm:cxn modelId="{31254095-F9E8-4F96-BA67-19D3D5A02B4B}" type="presParOf" srcId="{F9F87A26-986A-4C10-98B6-FE2CCCA5A048}" destId="{5C7EBB6C-4448-4510-8857-4887866716CA}" srcOrd="0" destOrd="0" presId="urn:microsoft.com/office/officeart/2005/8/layout/orgChart1"/>
    <dgm:cxn modelId="{B9EF37F0-F735-4898-9207-0108F52BED39}" type="presParOf" srcId="{F9F87A26-986A-4C10-98B6-FE2CCCA5A048}" destId="{495B7155-4705-48C6-9663-1546D0C63758}" srcOrd="1" destOrd="0" presId="urn:microsoft.com/office/officeart/2005/8/layout/orgChart1"/>
    <dgm:cxn modelId="{76BB5315-3F32-4A47-824B-9466DDC86DD7}" type="presParOf" srcId="{495B7155-4705-48C6-9663-1546D0C63758}" destId="{050E6973-16AF-4DCC-B0C8-5E17D2799070}" srcOrd="0" destOrd="0" presId="urn:microsoft.com/office/officeart/2005/8/layout/orgChart1"/>
    <dgm:cxn modelId="{118958C9-2C17-474F-964D-BC83D4B3E1B2}" type="presParOf" srcId="{050E6973-16AF-4DCC-B0C8-5E17D2799070}" destId="{955D6A4F-7B2C-4C71-B0C1-DDF241806961}" srcOrd="0" destOrd="0" presId="urn:microsoft.com/office/officeart/2005/8/layout/orgChart1"/>
    <dgm:cxn modelId="{FB48F4A8-C0EE-4A98-9FC9-408D5F976ED6}" type="presParOf" srcId="{050E6973-16AF-4DCC-B0C8-5E17D2799070}" destId="{AD1268A5-9B39-4889-BB01-487EDD2EFF8A}" srcOrd="1" destOrd="0" presId="urn:microsoft.com/office/officeart/2005/8/layout/orgChart1"/>
    <dgm:cxn modelId="{DC22B1DA-3902-400B-937C-4C6CE232C069}" type="presParOf" srcId="{495B7155-4705-48C6-9663-1546D0C63758}" destId="{C0B40219-4D5E-4C32-876C-EBB1F55C98FD}" srcOrd="1" destOrd="0" presId="urn:microsoft.com/office/officeart/2005/8/layout/orgChart1"/>
    <dgm:cxn modelId="{947F9D1E-CD2D-41F8-A0CF-B36163FC818D}" type="presParOf" srcId="{495B7155-4705-48C6-9663-1546D0C63758}" destId="{023FA081-4FA1-4583-91D6-43B6E95012F2}" srcOrd="2" destOrd="0" presId="urn:microsoft.com/office/officeart/2005/8/layout/orgChart1"/>
    <dgm:cxn modelId="{89B518B6-CFA5-47B3-9934-9196BD9C60FF}" type="presParOf" srcId="{F9F87A26-986A-4C10-98B6-FE2CCCA5A048}" destId="{EB94F230-F332-4A9B-A730-8139B5690605}" srcOrd="2" destOrd="0" presId="urn:microsoft.com/office/officeart/2005/8/layout/orgChart1"/>
    <dgm:cxn modelId="{36AD42D8-263C-4743-8DAF-AF5A8050B74F}" type="presParOf" srcId="{F9F87A26-986A-4C10-98B6-FE2CCCA5A048}" destId="{E07DE667-B201-4612-98C4-2C8121984215}" srcOrd="3" destOrd="0" presId="urn:microsoft.com/office/officeart/2005/8/layout/orgChart1"/>
    <dgm:cxn modelId="{34497091-9B10-4223-86F6-AEC93EA904F2}" type="presParOf" srcId="{E07DE667-B201-4612-98C4-2C8121984215}" destId="{43620F3B-D049-45F6-9296-1A5C48A94152}" srcOrd="0" destOrd="0" presId="urn:microsoft.com/office/officeart/2005/8/layout/orgChart1"/>
    <dgm:cxn modelId="{6ABC3E4E-FDA0-471E-B95E-BEDDC77E8291}" type="presParOf" srcId="{43620F3B-D049-45F6-9296-1A5C48A94152}" destId="{6DD42CD0-9285-4697-BD90-4A06F9ADAF9D}" srcOrd="0" destOrd="0" presId="urn:microsoft.com/office/officeart/2005/8/layout/orgChart1"/>
    <dgm:cxn modelId="{3087E3E7-14BA-400B-9DAF-B81D26ED0BCA}" type="presParOf" srcId="{43620F3B-D049-45F6-9296-1A5C48A94152}" destId="{23975569-6556-4E1C-BEAD-11F9B0BA1CE9}" srcOrd="1" destOrd="0" presId="urn:microsoft.com/office/officeart/2005/8/layout/orgChart1"/>
    <dgm:cxn modelId="{C1E9F2C1-B234-42B6-8199-73586902B9A4}" type="presParOf" srcId="{E07DE667-B201-4612-98C4-2C8121984215}" destId="{7D0BA902-12C7-461C-A0A4-850C1728CFCE}" srcOrd="1" destOrd="0" presId="urn:microsoft.com/office/officeart/2005/8/layout/orgChart1"/>
    <dgm:cxn modelId="{6AA58894-61FB-463D-8F6A-5778D9065F67}" type="presParOf" srcId="{E07DE667-B201-4612-98C4-2C8121984215}" destId="{D4458D93-4F3F-4D9D-AE1D-12B340E248A2}" srcOrd="2" destOrd="0" presId="urn:microsoft.com/office/officeart/2005/8/layout/orgChart1"/>
    <dgm:cxn modelId="{47557B94-DB3E-4192-BCF8-EB68A46E411C}" type="presParOf" srcId="{F9F87A26-986A-4C10-98B6-FE2CCCA5A048}" destId="{59ACBC60-1791-4CAE-8062-C483B4A56135}" srcOrd="4" destOrd="0" presId="urn:microsoft.com/office/officeart/2005/8/layout/orgChart1"/>
    <dgm:cxn modelId="{A919D96D-262F-4A0E-B2BE-B248F753B2D9}" type="presParOf" srcId="{F9F87A26-986A-4C10-98B6-FE2CCCA5A048}" destId="{606337CD-A92F-41DA-B6C6-5EAF5E622030}" srcOrd="5" destOrd="0" presId="urn:microsoft.com/office/officeart/2005/8/layout/orgChart1"/>
    <dgm:cxn modelId="{64D32C43-92CD-4393-BF92-23040EBB9FC3}" type="presParOf" srcId="{606337CD-A92F-41DA-B6C6-5EAF5E622030}" destId="{6321F853-C642-49A9-B818-1969D39AB208}" srcOrd="0" destOrd="0" presId="urn:microsoft.com/office/officeart/2005/8/layout/orgChart1"/>
    <dgm:cxn modelId="{805D7872-C10F-4457-87FA-AA8677A139C3}" type="presParOf" srcId="{6321F853-C642-49A9-B818-1969D39AB208}" destId="{41B81C05-CB76-450F-BF54-E3CE8E823138}" srcOrd="0" destOrd="0" presId="urn:microsoft.com/office/officeart/2005/8/layout/orgChart1"/>
    <dgm:cxn modelId="{587A33B2-3700-47BB-9C46-7031858C6E38}" type="presParOf" srcId="{6321F853-C642-49A9-B818-1969D39AB208}" destId="{D968BCA3-C6CB-43F6-A375-2AE71B257D55}" srcOrd="1" destOrd="0" presId="urn:microsoft.com/office/officeart/2005/8/layout/orgChart1"/>
    <dgm:cxn modelId="{83417DBF-0DD5-439B-9F94-8080A196E206}" type="presParOf" srcId="{606337CD-A92F-41DA-B6C6-5EAF5E622030}" destId="{1DE9D12B-2612-4E7D-A22E-A03F8702A41D}" srcOrd="1" destOrd="0" presId="urn:microsoft.com/office/officeart/2005/8/layout/orgChart1"/>
    <dgm:cxn modelId="{6D81D1C6-66AE-4DA5-877F-3DD01CB795C7}" type="presParOf" srcId="{606337CD-A92F-41DA-B6C6-5EAF5E622030}" destId="{0741C55D-CC42-429D-9500-AF7BEA0C8AC6}" srcOrd="2" destOrd="0" presId="urn:microsoft.com/office/officeart/2005/8/layout/orgChart1"/>
    <dgm:cxn modelId="{5EF3521F-05B9-4A4E-A19D-8C63F7E56815}" type="presParOf" srcId="{F9F87A26-986A-4C10-98B6-FE2CCCA5A048}" destId="{DD2E6163-FB39-4159-B7EA-25FAA971C24C}" srcOrd="6" destOrd="0" presId="urn:microsoft.com/office/officeart/2005/8/layout/orgChart1"/>
    <dgm:cxn modelId="{90CD2E8E-A48B-4196-9CFB-28D92A7B126E}" type="presParOf" srcId="{F9F87A26-986A-4C10-98B6-FE2CCCA5A048}" destId="{65EE8B8E-CAAA-45D5-9475-DC07DC4CCF19}" srcOrd="7" destOrd="0" presId="urn:microsoft.com/office/officeart/2005/8/layout/orgChart1"/>
    <dgm:cxn modelId="{A7D9AAAC-E975-41F6-AED5-A5007669E4EC}" type="presParOf" srcId="{65EE8B8E-CAAA-45D5-9475-DC07DC4CCF19}" destId="{3A468878-888C-41C8-98A3-8A1BF7ADE549}" srcOrd="0" destOrd="0" presId="urn:microsoft.com/office/officeart/2005/8/layout/orgChart1"/>
    <dgm:cxn modelId="{ABDF3FE3-4AAA-44F1-A679-B62E79829E7C}" type="presParOf" srcId="{3A468878-888C-41C8-98A3-8A1BF7ADE549}" destId="{ACF970C5-9743-47CA-95B3-8C7735E006DA}" srcOrd="0" destOrd="0" presId="urn:microsoft.com/office/officeart/2005/8/layout/orgChart1"/>
    <dgm:cxn modelId="{7456CF99-77B2-4393-A756-0F82AC360865}" type="presParOf" srcId="{3A468878-888C-41C8-98A3-8A1BF7ADE549}" destId="{529791C2-9EB1-4601-A897-368B6E4686C4}" srcOrd="1" destOrd="0" presId="urn:microsoft.com/office/officeart/2005/8/layout/orgChart1"/>
    <dgm:cxn modelId="{9C370794-B298-4A58-90E9-2E83F03F2C58}" type="presParOf" srcId="{65EE8B8E-CAAA-45D5-9475-DC07DC4CCF19}" destId="{D2AF3047-38E3-4F25-809E-EE1BA418EB02}" srcOrd="1" destOrd="0" presId="urn:microsoft.com/office/officeart/2005/8/layout/orgChart1"/>
    <dgm:cxn modelId="{D859283D-7613-4B8B-9950-33EED7CDFF38}" type="presParOf" srcId="{65EE8B8E-CAAA-45D5-9475-DC07DC4CCF19}" destId="{90CF82E8-A1C2-4B67-9206-93C7D60246C6}" srcOrd="2" destOrd="0" presId="urn:microsoft.com/office/officeart/2005/8/layout/orgChart1"/>
    <dgm:cxn modelId="{198C274A-9609-4584-B667-CFB5DF0D253C}" type="presParOf" srcId="{F9F87A26-986A-4C10-98B6-FE2CCCA5A048}" destId="{181F7379-5CC7-45F8-A3CB-F0C8238EA995}" srcOrd="8" destOrd="0" presId="urn:microsoft.com/office/officeart/2005/8/layout/orgChart1"/>
    <dgm:cxn modelId="{3495C0C3-9CCC-49B4-BA45-812F566F822F}" type="presParOf" srcId="{F9F87A26-986A-4C10-98B6-FE2CCCA5A048}" destId="{F5870FB6-A2D4-4C3F-B0C0-B65CAF832891}" srcOrd="9" destOrd="0" presId="urn:microsoft.com/office/officeart/2005/8/layout/orgChart1"/>
    <dgm:cxn modelId="{1753D003-3FAD-43CB-97CE-948A6EA69B2D}" type="presParOf" srcId="{F5870FB6-A2D4-4C3F-B0C0-B65CAF832891}" destId="{E61242D5-7064-4D30-A5F4-8F8069440F1F}" srcOrd="0" destOrd="0" presId="urn:microsoft.com/office/officeart/2005/8/layout/orgChart1"/>
    <dgm:cxn modelId="{AE0A6DAD-7825-4F9C-93FA-359FD4495776}" type="presParOf" srcId="{E61242D5-7064-4D30-A5F4-8F8069440F1F}" destId="{5666834A-80CA-455A-8B82-E191DD07B6F1}" srcOrd="0" destOrd="0" presId="urn:microsoft.com/office/officeart/2005/8/layout/orgChart1"/>
    <dgm:cxn modelId="{4BA4A547-50ED-4991-9E0C-5ED8C8A40FBD}" type="presParOf" srcId="{E61242D5-7064-4D30-A5F4-8F8069440F1F}" destId="{D4C12EF3-D731-4DF4-A84D-3525ABAFB9C9}" srcOrd="1" destOrd="0" presId="urn:microsoft.com/office/officeart/2005/8/layout/orgChart1"/>
    <dgm:cxn modelId="{A8C700E5-2D43-456E-B4F0-67B74B4AE980}" type="presParOf" srcId="{F5870FB6-A2D4-4C3F-B0C0-B65CAF832891}" destId="{7006A93F-5691-4791-8804-5333E77827D2}" srcOrd="1" destOrd="0" presId="urn:microsoft.com/office/officeart/2005/8/layout/orgChart1"/>
    <dgm:cxn modelId="{AC21CBCF-136D-4ECA-A7D0-8BB2B5BCBC2A}" type="presParOf" srcId="{F5870FB6-A2D4-4C3F-B0C0-B65CAF832891}" destId="{314E3A65-EDFD-4B99-AC3D-58C89A2E27D8}" srcOrd="2" destOrd="0" presId="urn:microsoft.com/office/officeart/2005/8/layout/orgChart1"/>
    <dgm:cxn modelId="{DCB3C41D-3B52-4BCF-B27D-D414669F8E2E}" type="presParOf" srcId="{8B141C52-B2F0-4AE8-B0D9-F32019B5A1EE}" destId="{C04F5889-E185-4BAF-A19B-30D5F37A7AC7}" srcOrd="2" destOrd="0" presId="urn:microsoft.com/office/officeart/2005/8/layout/orgChart1"/>
    <dgm:cxn modelId="{0D7AA99D-0B07-4CD9-B793-C1AEDE2959F6}" type="presParOf" srcId="{C04F5889-E185-4BAF-A19B-30D5F37A7AC7}" destId="{9D61FA4D-1A89-47C3-9BFC-8F47CFC64C61}" srcOrd="0" destOrd="0" presId="urn:microsoft.com/office/officeart/2005/8/layout/orgChart1"/>
    <dgm:cxn modelId="{E540CDA8-1F03-47C5-8FA7-AE660CC5004E}" type="presParOf" srcId="{C04F5889-E185-4BAF-A19B-30D5F37A7AC7}" destId="{5929EC48-C6A7-4249-8756-D1CC9F5C4238}" srcOrd="1" destOrd="0" presId="urn:microsoft.com/office/officeart/2005/8/layout/orgChart1"/>
    <dgm:cxn modelId="{3518D819-7B21-4165-B66B-573DDE66B54D}" type="presParOf" srcId="{5929EC48-C6A7-4249-8756-D1CC9F5C4238}" destId="{69B19BF2-E5EE-4F23-8548-7CBD7127A453}" srcOrd="0" destOrd="0" presId="urn:microsoft.com/office/officeart/2005/8/layout/orgChart1"/>
    <dgm:cxn modelId="{5BCF8436-E3C8-4127-BFFA-48A286365063}" type="presParOf" srcId="{69B19BF2-E5EE-4F23-8548-7CBD7127A453}" destId="{E36A3950-3F49-41A6-B0FC-6D257C1CCE09}" srcOrd="0" destOrd="0" presId="urn:microsoft.com/office/officeart/2005/8/layout/orgChart1"/>
    <dgm:cxn modelId="{351F4696-0954-40AC-B343-D557219D5492}" type="presParOf" srcId="{69B19BF2-E5EE-4F23-8548-7CBD7127A453}" destId="{6A97D85E-7720-4281-86C3-EC3343074072}" srcOrd="1" destOrd="0" presId="urn:microsoft.com/office/officeart/2005/8/layout/orgChart1"/>
    <dgm:cxn modelId="{E325DAEC-9935-4787-872A-F8704ED14B50}" type="presParOf" srcId="{5929EC48-C6A7-4249-8756-D1CC9F5C4238}" destId="{BBA0F5F8-B531-41E4-9C4D-B333C99967CD}" srcOrd="1" destOrd="0" presId="urn:microsoft.com/office/officeart/2005/8/layout/orgChart1"/>
    <dgm:cxn modelId="{6F57C7D8-62A3-4A3E-883E-AB90E1D7C335}" type="presParOf" srcId="{5929EC48-C6A7-4249-8756-D1CC9F5C4238}" destId="{465BD1A5-F5EC-4B0C-A6DE-D37023B98C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CFC346-FD67-4AFE-9970-B52B5F8C958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1831F7-EA30-42EB-9CE3-C774B864CE08}">
      <dgm:prSet phldrT="[Текст]" custT="1"/>
      <dgm:spPr>
        <a:solidFill>
          <a:schemeClr val="accent1">
            <a:lumMod val="60000"/>
            <a:lumOff val="40000"/>
            <a:alpha val="40000"/>
          </a:schemeClr>
        </a:solidFill>
      </dgm:spPr>
      <dgm:t>
        <a:bodyPr/>
        <a:lstStyle/>
        <a:p>
          <a:r>
            <a:rPr lang="ru-RU" sz="1800" b="0" dirty="0" smtClean="0"/>
            <a:t>На первый план выдвигается развивающая функция образования</a:t>
          </a:r>
          <a:endParaRPr lang="ru-RU" sz="1800" b="0" dirty="0"/>
        </a:p>
      </dgm:t>
    </dgm:pt>
    <dgm:pt modelId="{DB7BF753-03CA-4F1A-AB2C-E0D8995A92FB}" type="parTrans" cxnId="{29BFE17F-70CF-4023-AEF1-ACFA05A0C11B}">
      <dgm:prSet/>
      <dgm:spPr/>
      <dgm:t>
        <a:bodyPr/>
        <a:lstStyle/>
        <a:p>
          <a:endParaRPr lang="ru-RU"/>
        </a:p>
      </dgm:t>
    </dgm:pt>
    <dgm:pt modelId="{3BF4DB9D-F84A-4A46-9047-A288AFE4B743}" type="sibTrans" cxnId="{29BFE17F-70CF-4023-AEF1-ACFA05A0C11B}">
      <dgm:prSet/>
      <dgm:spPr/>
      <dgm:t>
        <a:bodyPr/>
        <a:lstStyle/>
        <a:p>
          <a:endParaRPr lang="ru-RU"/>
        </a:p>
      </dgm:t>
    </dgm:pt>
    <dgm:pt modelId="{4EECD9BF-6AA5-45FC-8361-95FAAC43255D}">
      <dgm:prSet phldrT="[Текст]" custT="1"/>
      <dgm:spPr>
        <a:solidFill>
          <a:schemeClr val="accent1">
            <a:lumMod val="40000"/>
            <a:lumOff val="60000"/>
            <a:alpha val="40000"/>
          </a:schemeClr>
        </a:solidFill>
      </dgm:spPr>
      <dgm:t>
        <a:bodyPr/>
        <a:lstStyle/>
        <a:p>
          <a:r>
            <a:rPr lang="ru-RU" sz="1600" b="0" dirty="0" smtClean="0"/>
            <a:t>Изменение объёма и содержания образования </a:t>
          </a:r>
          <a:endParaRPr lang="ru-RU" sz="1600" b="0" dirty="0"/>
        </a:p>
      </dgm:t>
    </dgm:pt>
    <dgm:pt modelId="{23AE1A62-79CE-49A5-823A-5B4610F06BB1}" type="parTrans" cxnId="{515B876C-A4A7-45BE-A246-93B506BD7C48}">
      <dgm:prSet/>
      <dgm:spPr/>
      <dgm:t>
        <a:bodyPr/>
        <a:lstStyle/>
        <a:p>
          <a:endParaRPr lang="ru-RU"/>
        </a:p>
      </dgm:t>
    </dgm:pt>
    <dgm:pt modelId="{4347B5EC-010C-4D66-8CC5-C69B95ED8FCA}" type="sibTrans" cxnId="{515B876C-A4A7-45BE-A246-93B506BD7C48}">
      <dgm:prSet/>
      <dgm:spPr/>
      <dgm:t>
        <a:bodyPr/>
        <a:lstStyle/>
        <a:p>
          <a:endParaRPr lang="ru-RU"/>
        </a:p>
      </dgm:t>
    </dgm:pt>
    <dgm:pt modelId="{7D593516-BE88-41BB-9B46-DB6CE5781203}">
      <dgm:prSet phldrT="[Текст]" custT="1"/>
      <dgm:spPr>
        <a:solidFill>
          <a:schemeClr val="accent1">
            <a:lumMod val="40000"/>
            <a:lumOff val="60000"/>
            <a:alpha val="40000"/>
          </a:schemeClr>
        </a:solidFill>
      </dgm:spPr>
      <dgm:t>
        <a:bodyPr/>
        <a:lstStyle/>
        <a:p>
          <a:r>
            <a:rPr lang="ru-RU" sz="1600" b="0" dirty="0" smtClean="0"/>
            <a:t>Вариативность образования</a:t>
          </a:r>
          <a:endParaRPr lang="ru-RU" sz="1600" b="0" dirty="0"/>
        </a:p>
      </dgm:t>
    </dgm:pt>
    <dgm:pt modelId="{F7FCB489-B2B4-4791-A2D3-5A89B3E7FFBB}" type="parTrans" cxnId="{4C14F2B5-86B6-4309-9152-5D55E97B1A29}">
      <dgm:prSet/>
      <dgm:spPr/>
      <dgm:t>
        <a:bodyPr/>
        <a:lstStyle/>
        <a:p>
          <a:endParaRPr lang="ru-RU"/>
        </a:p>
      </dgm:t>
    </dgm:pt>
    <dgm:pt modelId="{C3CC8229-A2E4-4278-A364-74DDA11A8CD7}" type="sibTrans" cxnId="{4C14F2B5-86B6-4309-9152-5D55E97B1A29}">
      <dgm:prSet/>
      <dgm:spPr/>
      <dgm:t>
        <a:bodyPr/>
        <a:lstStyle/>
        <a:p>
          <a:endParaRPr lang="ru-RU"/>
        </a:p>
      </dgm:t>
    </dgm:pt>
    <dgm:pt modelId="{A97401F5-C79C-4A47-B216-28DE40CE3BD6}">
      <dgm:prSet custT="1"/>
      <dgm:spPr>
        <a:solidFill>
          <a:schemeClr val="accent1">
            <a:lumMod val="40000"/>
            <a:lumOff val="60000"/>
            <a:alpha val="40000"/>
          </a:schemeClr>
        </a:solidFill>
      </dgm:spPr>
      <dgm:t>
        <a:bodyPr/>
        <a:lstStyle/>
        <a:p>
          <a:r>
            <a:rPr lang="ru-RU" sz="1600" b="0" dirty="0" smtClean="0">
              <a:solidFill>
                <a:srgbClr val="00000A"/>
              </a:solidFill>
              <a:latin typeface="Times New Roman"/>
              <a:ea typeface="SimSun"/>
            </a:rPr>
            <a:t>изменение методов, средств, форм образования</a:t>
          </a:r>
          <a:endParaRPr lang="ru-RU" sz="1600" b="0" dirty="0">
            <a:solidFill>
              <a:srgbClr val="00000A"/>
            </a:solidFill>
            <a:latin typeface="Times New Roman"/>
            <a:ea typeface="SimSun"/>
          </a:endParaRPr>
        </a:p>
      </dgm:t>
    </dgm:pt>
    <dgm:pt modelId="{B56D5274-6053-4B5A-8626-43521F117FE6}" type="parTrans" cxnId="{7BBC6D28-DC4E-42C3-A80A-15B1C9514B40}">
      <dgm:prSet/>
      <dgm:spPr/>
      <dgm:t>
        <a:bodyPr/>
        <a:lstStyle/>
        <a:p>
          <a:endParaRPr lang="ru-RU"/>
        </a:p>
      </dgm:t>
    </dgm:pt>
    <dgm:pt modelId="{AE9202A6-7DAA-4539-A85B-4B47C9759D7C}" type="sibTrans" cxnId="{7BBC6D28-DC4E-42C3-A80A-15B1C9514B40}">
      <dgm:prSet/>
      <dgm:spPr/>
      <dgm:t>
        <a:bodyPr/>
        <a:lstStyle/>
        <a:p>
          <a:endParaRPr lang="ru-RU"/>
        </a:p>
      </dgm:t>
    </dgm:pt>
    <dgm:pt modelId="{A8449CE2-6771-42AB-9B2B-B2B1CD907064}">
      <dgm:prSet custT="1"/>
      <dgm:spPr>
        <a:solidFill>
          <a:schemeClr val="accent1">
            <a:lumMod val="40000"/>
            <a:lumOff val="60000"/>
            <a:alpha val="40000"/>
          </a:schemeClr>
        </a:solidFill>
      </dgm:spPr>
      <dgm:t>
        <a:bodyPr/>
        <a:lstStyle/>
        <a:p>
          <a:r>
            <a:rPr lang="ru-RU" sz="1600" b="0" dirty="0" smtClean="0">
              <a:solidFill>
                <a:srgbClr val="00000A"/>
              </a:solidFill>
              <a:latin typeface="Times New Roman"/>
              <a:ea typeface="SimSun"/>
            </a:rPr>
            <a:t>Вариативность планируемых результатов освоения АООП ДО</a:t>
          </a:r>
          <a:endParaRPr lang="ru-RU" sz="1600" b="0" dirty="0">
            <a:solidFill>
              <a:srgbClr val="00000A"/>
            </a:solidFill>
            <a:latin typeface="Times New Roman"/>
            <a:ea typeface="SimSun"/>
          </a:endParaRPr>
        </a:p>
      </dgm:t>
    </dgm:pt>
    <dgm:pt modelId="{E9A0FE11-F94C-4C44-B3E6-3A21EAC52204}" type="parTrans" cxnId="{E9D186E2-26F7-4FD2-929C-3189B2518F7A}">
      <dgm:prSet/>
      <dgm:spPr/>
      <dgm:t>
        <a:bodyPr/>
        <a:lstStyle/>
        <a:p>
          <a:endParaRPr lang="ru-RU"/>
        </a:p>
      </dgm:t>
    </dgm:pt>
    <dgm:pt modelId="{30A0459B-F851-427F-8317-33F1A91A73EE}" type="sibTrans" cxnId="{E9D186E2-26F7-4FD2-929C-3189B2518F7A}">
      <dgm:prSet/>
      <dgm:spPr/>
      <dgm:t>
        <a:bodyPr/>
        <a:lstStyle/>
        <a:p>
          <a:endParaRPr lang="ru-RU"/>
        </a:p>
      </dgm:t>
    </dgm:pt>
    <dgm:pt modelId="{AB778318-D2DD-46A2-9F59-1EC50AF59D4A}" type="pres">
      <dgm:prSet presAssocID="{BCCFC346-FD67-4AFE-9970-B52B5F8C95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443ADC-15C5-4DC2-BA5B-5A093768C1F5}" type="pres">
      <dgm:prSet presAssocID="{721831F7-EA30-42EB-9CE3-C774B864CE08}" presName="composite" presStyleCnt="0"/>
      <dgm:spPr/>
    </dgm:pt>
    <dgm:pt modelId="{69AAEB90-C41E-43A5-8631-FA1738570EF2}" type="pres">
      <dgm:prSet presAssocID="{721831F7-EA30-42EB-9CE3-C774B864CE08}" presName="rect1" presStyleLbl="trAlignAcc1" presStyleIdx="0" presStyleCnt="5" custScaleX="142588" custScaleY="118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E2A02-72E6-43F6-8537-3C13708E5BDF}" type="pres">
      <dgm:prSet presAssocID="{721831F7-EA30-42EB-9CE3-C774B864CE08}" presName="rect2" presStyleLbl="fgImgPlace1" presStyleIdx="0" presStyleCnt="5" custScaleX="107251" custScaleY="112088" custLinFactX="-13810" custLinFactNeighborX="-100000" custLinFactNeighborY="-11780"/>
      <dgm:spPr/>
    </dgm:pt>
    <dgm:pt modelId="{B9D2F5F8-BF7E-4AF0-B160-6D5A405C49DB}" type="pres">
      <dgm:prSet presAssocID="{3BF4DB9D-F84A-4A46-9047-A288AFE4B743}" presName="sibTrans" presStyleCnt="0"/>
      <dgm:spPr/>
    </dgm:pt>
    <dgm:pt modelId="{41F7C273-6B69-4B91-AAD3-528D353D9670}" type="pres">
      <dgm:prSet presAssocID="{4EECD9BF-6AA5-45FC-8361-95FAAC43255D}" presName="composite" presStyleCnt="0"/>
      <dgm:spPr/>
    </dgm:pt>
    <dgm:pt modelId="{1D9B0DD6-4C19-4D7F-B34C-D511D8BDB064}" type="pres">
      <dgm:prSet presAssocID="{4EECD9BF-6AA5-45FC-8361-95FAAC43255D}" presName="rect1" presStyleLbl="tr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D5606-B1F0-4807-8A35-3F499CE398BE}" type="pres">
      <dgm:prSet presAssocID="{4EECD9BF-6AA5-45FC-8361-95FAAC43255D}" presName="rect2" presStyleLbl="fgImgPlace1" presStyleIdx="1" presStyleCnt="5"/>
      <dgm:spPr/>
    </dgm:pt>
    <dgm:pt modelId="{148651E2-831A-40F1-94BC-7942D08828E1}" type="pres">
      <dgm:prSet presAssocID="{4347B5EC-010C-4D66-8CC5-C69B95ED8FCA}" presName="sibTrans" presStyleCnt="0"/>
      <dgm:spPr/>
    </dgm:pt>
    <dgm:pt modelId="{EF9ED41C-43F1-4DEE-9104-6BAE71B18A4A}" type="pres">
      <dgm:prSet presAssocID="{7D593516-BE88-41BB-9B46-DB6CE5781203}" presName="composite" presStyleCnt="0"/>
      <dgm:spPr/>
    </dgm:pt>
    <dgm:pt modelId="{2C538E4D-3B97-4C55-99EE-0D5417280A27}" type="pres">
      <dgm:prSet presAssocID="{7D593516-BE88-41BB-9B46-DB6CE5781203}" presName="rect1" presStyleLbl="trAlignAcc1" presStyleIdx="2" presStyleCnt="5" custLinFactNeighborX="2731" custLinFactNeighborY="3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BE2AE-C980-4178-AD03-109E825B8115}" type="pres">
      <dgm:prSet presAssocID="{7D593516-BE88-41BB-9B46-DB6CE5781203}" presName="rect2" presStyleLbl="fgImgPlace1" presStyleIdx="2" presStyleCnt="5"/>
      <dgm:spPr/>
    </dgm:pt>
    <dgm:pt modelId="{2B0EF74C-9391-41F5-A767-051E77D0A725}" type="pres">
      <dgm:prSet presAssocID="{C3CC8229-A2E4-4278-A364-74DDA11A8CD7}" presName="sibTrans" presStyleCnt="0"/>
      <dgm:spPr/>
    </dgm:pt>
    <dgm:pt modelId="{1D53F973-386B-4E21-9396-5ABD6723E9C8}" type="pres">
      <dgm:prSet presAssocID="{A97401F5-C79C-4A47-B216-28DE40CE3BD6}" presName="composite" presStyleCnt="0"/>
      <dgm:spPr/>
    </dgm:pt>
    <dgm:pt modelId="{AF8CE9C6-DD28-4EC3-AAED-2FFC8AF05EF2}" type="pres">
      <dgm:prSet presAssocID="{A97401F5-C79C-4A47-B216-28DE40CE3BD6}" presName="rect1" presStyleLbl="tr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285AB-A111-4139-85DC-7DED32A639DE}" type="pres">
      <dgm:prSet presAssocID="{A97401F5-C79C-4A47-B216-28DE40CE3BD6}" presName="rect2" presStyleLbl="fgImgPlace1" presStyleIdx="3" presStyleCnt="5"/>
      <dgm:spPr/>
    </dgm:pt>
    <dgm:pt modelId="{7DE11487-785E-4D19-BD41-9EAC63F5AA76}" type="pres">
      <dgm:prSet presAssocID="{AE9202A6-7DAA-4539-A85B-4B47C9759D7C}" presName="sibTrans" presStyleCnt="0"/>
      <dgm:spPr/>
    </dgm:pt>
    <dgm:pt modelId="{8E8C5260-7EEB-4F3D-9385-2B456F09F1A6}" type="pres">
      <dgm:prSet presAssocID="{A8449CE2-6771-42AB-9B2B-B2B1CD907064}" presName="composite" presStyleCnt="0"/>
      <dgm:spPr/>
    </dgm:pt>
    <dgm:pt modelId="{F0EE69D5-AEF8-4326-8EA7-B6E4401C1369}" type="pres">
      <dgm:prSet presAssocID="{A8449CE2-6771-42AB-9B2B-B2B1CD907064}" presName="rect1" presStyleLbl="tr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E4D2D-4629-4146-89E6-1D17445F79A8}" type="pres">
      <dgm:prSet presAssocID="{A8449CE2-6771-42AB-9B2B-B2B1CD907064}" presName="rect2" presStyleLbl="fgImgPlace1" presStyleIdx="4" presStyleCnt="5"/>
      <dgm:spPr/>
    </dgm:pt>
  </dgm:ptLst>
  <dgm:cxnLst>
    <dgm:cxn modelId="{E9D186E2-26F7-4FD2-929C-3189B2518F7A}" srcId="{BCCFC346-FD67-4AFE-9970-B52B5F8C958F}" destId="{A8449CE2-6771-42AB-9B2B-B2B1CD907064}" srcOrd="4" destOrd="0" parTransId="{E9A0FE11-F94C-4C44-B3E6-3A21EAC52204}" sibTransId="{30A0459B-F851-427F-8317-33F1A91A73EE}"/>
    <dgm:cxn modelId="{5E67234F-0AA0-4308-A518-E42EE4C07529}" type="presOf" srcId="{A97401F5-C79C-4A47-B216-28DE40CE3BD6}" destId="{AF8CE9C6-DD28-4EC3-AAED-2FFC8AF05EF2}" srcOrd="0" destOrd="0" presId="urn:microsoft.com/office/officeart/2008/layout/PictureStrips"/>
    <dgm:cxn modelId="{7BBC6D28-DC4E-42C3-A80A-15B1C9514B40}" srcId="{BCCFC346-FD67-4AFE-9970-B52B5F8C958F}" destId="{A97401F5-C79C-4A47-B216-28DE40CE3BD6}" srcOrd="3" destOrd="0" parTransId="{B56D5274-6053-4B5A-8626-43521F117FE6}" sibTransId="{AE9202A6-7DAA-4539-A85B-4B47C9759D7C}"/>
    <dgm:cxn modelId="{8C1890AE-70D0-4CDC-8476-D0676A5E27AB}" type="presOf" srcId="{A8449CE2-6771-42AB-9B2B-B2B1CD907064}" destId="{F0EE69D5-AEF8-4326-8EA7-B6E4401C1369}" srcOrd="0" destOrd="0" presId="urn:microsoft.com/office/officeart/2008/layout/PictureStrips"/>
    <dgm:cxn modelId="{5F4E5452-E791-47AA-8F20-7730B96245D2}" type="presOf" srcId="{7D593516-BE88-41BB-9B46-DB6CE5781203}" destId="{2C538E4D-3B97-4C55-99EE-0D5417280A27}" srcOrd="0" destOrd="0" presId="urn:microsoft.com/office/officeart/2008/layout/PictureStrips"/>
    <dgm:cxn modelId="{0DF036DF-1F8A-4376-9920-C30037F92900}" type="presOf" srcId="{721831F7-EA30-42EB-9CE3-C774B864CE08}" destId="{69AAEB90-C41E-43A5-8631-FA1738570EF2}" srcOrd="0" destOrd="0" presId="urn:microsoft.com/office/officeart/2008/layout/PictureStrips"/>
    <dgm:cxn modelId="{29BFE17F-70CF-4023-AEF1-ACFA05A0C11B}" srcId="{BCCFC346-FD67-4AFE-9970-B52B5F8C958F}" destId="{721831F7-EA30-42EB-9CE3-C774B864CE08}" srcOrd="0" destOrd="0" parTransId="{DB7BF753-03CA-4F1A-AB2C-E0D8995A92FB}" sibTransId="{3BF4DB9D-F84A-4A46-9047-A288AFE4B743}"/>
    <dgm:cxn modelId="{515B876C-A4A7-45BE-A246-93B506BD7C48}" srcId="{BCCFC346-FD67-4AFE-9970-B52B5F8C958F}" destId="{4EECD9BF-6AA5-45FC-8361-95FAAC43255D}" srcOrd="1" destOrd="0" parTransId="{23AE1A62-79CE-49A5-823A-5B4610F06BB1}" sibTransId="{4347B5EC-010C-4D66-8CC5-C69B95ED8FCA}"/>
    <dgm:cxn modelId="{083A2A9F-3FFF-4CC2-AD6D-12706391A93A}" type="presOf" srcId="{4EECD9BF-6AA5-45FC-8361-95FAAC43255D}" destId="{1D9B0DD6-4C19-4D7F-B34C-D511D8BDB064}" srcOrd="0" destOrd="0" presId="urn:microsoft.com/office/officeart/2008/layout/PictureStrips"/>
    <dgm:cxn modelId="{4C14F2B5-86B6-4309-9152-5D55E97B1A29}" srcId="{BCCFC346-FD67-4AFE-9970-B52B5F8C958F}" destId="{7D593516-BE88-41BB-9B46-DB6CE5781203}" srcOrd="2" destOrd="0" parTransId="{F7FCB489-B2B4-4791-A2D3-5A89B3E7FFBB}" sibTransId="{C3CC8229-A2E4-4278-A364-74DDA11A8CD7}"/>
    <dgm:cxn modelId="{25832108-43BB-4B9C-9B77-2266C715CA9E}" type="presOf" srcId="{BCCFC346-FD67-4AFE-9970-B52B5F8C958F}" destId="{AB778318-D2DD-46A2-9F59-1EC50AF59D4A}" srcOrd="0" destOrd="0" presId="urn:microsoft.com/office/officeart/2008/layout/PictureStrips"/>
    <dgm:cxn modelId="{D71963C2-20E3-4584-88B5-88F097E4D873}" type="presParOf" srcId="{AB778318-D2DD-46A2-9F59-1EC50AF59D4A}" destId="{6F443ADC-15C5-4DC2-BA5B-5A093768C1F5}" srcOrd="0" destOrd="0" presId="urn:microsoft.com/office/officeart/2008/layout/PictureStrips"/>
    <dgm:cxn modelId="{6E65E2EE-B2B0-4EA9-B87F-BA90F678A72A}" type="presParOf" srcId="{6F443ADC-15C5-4DC2-BA5B-5A093768C1F5}" destId="{69AAEB90-C41E-43A5-8631-FA1738570EF2}" srcOrd="0" destOrd="0" presId="urn:microsoft.com/office/officeart/2008/layout/PictureStrips"/>
    <dgm:cxn modelId="{2B314272-A869-479C-AA5C-885C84F66546}" type="presParOf" srcId="{6F443ADC-15C5-4DC2-BA5B-5A093768C1F5}" destId="{4C2E2A02-72E6-43F6-8537-3C13708E5BDF}" srcOrd="1" destOrd="0" presId="urn:microsoft.com/office/officeart/2008/layout/PictureStrips"/>
    <dgm:cxn modelId="{D6E33D15-CBE2-4A62-B6F6-303C1D7382A2}" type="presParOf" srcId="{AB778318-D2DD-46A2-9F59-1EC50AF59D4A}" destId="{B9D2F5F8-BF7E-4AF0-B160-6D5A405C49DB}" srcOrd="1" destOrd="0" presId="urn:microsoft.com/office/officeart/2008/layout/PictureStrips"/>
    <dgm:cxn modelId="{62F0A1BD-8DD7-43A1-B63C-25CED61E7A56}" type="presParOf" srcId="{AB778318-D2DD-46A2-9F59-1EC50AF59D4A}" destId="{41F7C273-6B69-4B91-AAD3-528D353D9670}" srcOrd="2" destOrd="0" presId="urn:microsoft.com/office/officeart/2008/layout/PictureStrips"/>
    <dgm:cxn modelId="{7C20F227-802F-442E-8202-CB3109A649CD}" type="presParOf" srcId="{41F7C273-6B69-4B91-AAD3-528D353D9670}" destId="{1D9B0DD6-4C19-4D7F-B34C-D511D8BDB064}" srcOrd="0" destOrd="0" presId="urn:microsoft.com/office/officeart/2008/layout/PictureStrips"/>
    <dgm:cxn modelId="{0217E5AC-EF3F-4E2E-BE9B-6C4B2F761DE1}" type="presParOf" srcId="{41F7C273-6B69-4B91-AAD3-528D353D9670}" destId="{E0DD5606-B1F0-4807-8A35-3F499CE398BE}" srcOrd="1" destOrd="0" presId="urn:microsoft.com/office/officeart/2008/layout/PictureStrips"/>
    <dgm:cxn modelId="{B69EAC55-EF44-4838-A2AA-3F1920DB49B0}" type="presParOf" srcId="{AB778318-D2DD-46A2-9F59-1EC50AF59D4A}" destId="{148651E2-831A-40F1-94BC-7942D08828E1}" srcOrd="3" destOrd="0" presId="urn:microsoft.com/office/officeart/2008/layout/PictureStrips"/>
    <dgm:cxn modelId="{7FF06E69-D226-4679-A510-9F5059AF4DFF}" type="presParOf" srcId="{AB778318-D2DD-46A2-9F59-1EC50AF59D4A}" destId="{EF9ED41C-43F1-4DEE-9104-6BAE71B18A4A}" srcOrd="4" destOrd="0" presId="urn:microsoft.com/office/officeart/2008/layout/PictureStrips"/>
    <dgm:cxn modelId="{02011381-703B-4F26-A580-ED1A786E6364}" type="presParOf" srcId="{EF9ED41C-43F1-4DEE-9104-6BAE71B18A4A}" destId="{2C538E4D-3B97-4C55-99EE-0D5417280A27}" srcOrd="0" destOrd="0" presId="urn:microsoft.com/office/officeart/2008/layout/PictureStrips"/>
    <dgm:cxn modelId="{2AE033F5-0068-45E4-A72E-4CFC7A061E63}" type="presParOf" srcId="{EF9ED41C-43F1-4DEE-9104-6BAE71B18A4A}" destId="{111BE2AE-C980-4178-AD03-109E825B8115}" srcOrd="1" destOrd="0" presId="urn:microsoft.com/office/officeart/2008/layout/PictureStrips"/>
    <dgm:cxn modelId="{A37DE08D-40DE-4FE1-81D6-6A70C9A5AB4F}" type="presParOf" srcId="{AB778318-D2DD-46A2-9F59-1EC50AF59D4A}" destId="{2B0EF74C-9391-41F5-A767-051E77D0A725}" srcOrd="5" destOrd="0" presId="urn:microsoft.com/office/officeart/2008/layout/PictureStrips"/>
    <dgm:cxn modelId="{EE6E7D08-37CE-4A7E-989A-6E2E1DA45056}" type="presParOf" srcId="{AB778318-D2DD-46A2-9F59-1EC50AF59D4A}" destId="{1D53F973-386B-4E21-9396-5ABD6723E9C8}" srcOrd="6" destOrd="0" presId="urn:microsoft.com/office/officeart/2008/layout/PictureStrips"/>
    <dgm:cxn modelId="{1886AD82-AB91-4EB6-8283-803F6BBA0E65}" type="presParOf" srcId="{1D53F973-386B-4E21-9396-5ABD6723E9C8}" destId="{AF8CE9C6-DD28-4EC3-AAED-2FFC8AF05EF2}" srcOrd="0" destOrd="0" presId="urn:microsoft.com/office/officeart/2008/layout/PictureStrips"/>
    <dgm:cxn modelId="{77F50882-B0FD-45E7-A0C0-CA9ED56BC802}" type="presParOf" srcId="{1D53F973-386B-4E21-9396-5ABD6723E9C8}" destId="{910285AB-A111-4139-85DC-7DED32A639DE}" srcOrd="1" destOrd="0" presId="urn:microsoft.com/office/officeart/2008/layout/PictureStrips"/>
    <dgm:cxn modelId="{2943CDF2-F86C-409E-B99F-322E1C3487DD}" type="presParOf" srcId="{AB778318-D2DD-46A2-9F59-1EC50AF59D4A}" destId="{7DE11487-785E-4D19-BD41-9EAC63F5AA76}" srcOrd="7" destOrd="0" presId="urn:microsoft.com/office/officeart/2008/layout/PictureStrips"/>
    <dgm:cxn modelId="{3B113308-CAC2-4AAF-8E30-072571C94712}" type="presParOf" srcId="{AB778318-D2DD-46A2-9F59-1EC50AF59D4A}" destId="{8E8C5260-7EEB-4F3D-9385-2B456F09F1A6}" srcOrd="8" destOrd="0" presId="urn:microsoft.com/office/officeart/2008/layout/PictureStrips"/>
    <dgm:cxn modelId="{EDF0B8AF-5A0B-4437-94A0-3CA060990BF4}" type="presParOf" srcId="{8E8C5260-7EEB-4F3D-9385-2B456F09F1A6}" destId="{F0EE69D5-AEF8-4326-8EA7-B6E4401C1369}" srcOrd="0" destOrd="0" presId="urn:microsoft.com/office/officeart/2008/layout/PictureStrips"/>
    <dgm:cxn modelId="{1F5C8229-328F-46D0-8A57-171BDA8965B0}" type="presParOf" srcId="{8E8C5260-7EEB-4F3D-9385-2B456F09F1A6}" destId="{171E4D2D-4629-4146-89E6-1D17445F79A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7C3E72-3940-4D2D-989C-689EC373CF1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11FF6B-D3AE-40F6-AFE7-B81D6D0C553A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ru-RU" sz="2000" dirty="0" smtClean="0"/>
            <a:t>Осуществление индивидуально-ориентированной психолого-педагогической помощи</a:t>
          </a:r>
          <a:endParaRPr lang="ru-RU" sz="2000" dirty="0"/>
        </a:p>
      </dgm:t>
    </dgm:pt>
    <dgm:pt modelId="{D523DF2E-F6FA-4625-82A8-26C51D92EB46}" type="parTrans" cxnId="{59BE5E65-FEF4-4A42-80E0-CF187958274B}">
      <dgm:prSet/>
      <dgm:spPr/>
      <dgm:t>
        <a:bodyPr/>
        <a:lstStyle/>
        <a:p>
          <a:endParaRPr lang="ru-RU"/>
        </a:p>
      </dgm:t>
    </dgm:pt>
    <dgm:pt modelId="{9FFDC44D-55C2-437B-B066-6DB6648710A6}" type="sibTrans" cxnId="{59BE5E65-FEF4-4A42-80E0-CF187958274B}">
      <dgm:prSet/>
      <dgm:spPr/>
      <dgm:t>
        <a:bodyPr/>
        <a:lstStyle/>
        <a:p>
          <a:endParaRPr lang="ru-RU"/>
        </a:p>
      </dgm:t>
    </dgm:pt>
    <dgm:pt modelId="{18B7BA27-F452-4AFA-8AC9-362F218FB7C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/>
            <a:t>Организация групповых и индивидуальных коррекционно-развивающих занятий</a:t>
          </a:r>
          <a:endParaRPr lang="ru-RU" sz="2000" dirty="0"/>
        </a:p>
      </dgm:t>
    </dgm:pt>
    <dgm:pt modelId="{BD8046AD-4557-4DD8-9ABA-F7A6EB96C88F}" type="parTrans" cxnId="{D5EC95A9-2C38-4ACD-BF89-68F829340945}">
      <dgm:prSet/>
      <dgm:spPr/>
      <dgm:t>
        <a:bodyPr/>
        <a:lstStyle/>
        <a:p>
          <a:endParaRPr lang="ru-RU"/>
        </a:p>
      </dgm:t>
    </dgm:pt>
    <dgm:pt modelId="{42D307F7-331A-488A-9CAE-D15594115621}" type="sibTrans" cxnId="{D5EC95A9-2C38-4ACD-BF89-68F829340945}">
      <dgm:prSet/>
      <dgm:spPr/>
      <dgm:t>
        <a:bodyPr/>
        <a:lstStyle/>
        <a:p>
          <a:endParaRPr lang="ru-RU"/>
        </a:p>
      </dgm:t>
    </dgm:pt>
    <dgm:pt modelId="{4B283820-8AFF-4AA2-A3BA-44C2B72B20FF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000" dirty="0" smtClean="0">
              <a:latin typeface="Times New Roman"/>
              <a:ea typeface="SchoolBookAC"/>
            </a:rPr>
            <a:t>Обеспечение преемственности между дошкольным и школьным образованием</a:t>
          </a:r>
          <a:endParaRPr lang="ru-RU" sz="2000" dirty="0"/>
        </a:p>
      </dgm:t>
    </dgm:pt>
    <dgm:pt modelId="{BB686C63-B5BF-47AC-B7CF-70EF61C8E0B3}" type="parTrans" cxnId="{7A241687-BF20-44A9-A3EA-68AB4B287650}">
      <dgm:prSet/>
      <dgm:spPr/>
      <dgm:t>
        <a:bodyPr/>
        <a:lstStyle/>
        <a:p>
          <a:endParaRPr lang="ru-RU"/>
        </a:p>
      </dgm:t>
    </dgm:pt>
    <dgm:pt modelId="{D735B1E2-B75E-4D8D-987E-0C2018C39541}" type="sibTrans" cxnId="{7A241687-BF20-44A9-A3EA-68AB4B287650}">
      <dgm:prSet/>
      <dgm:spPr/>
      <dgm:t>
        <a:bodyPr/>
        <a:lstStyle/>
        <a:p>
          <a:endParaRPr lang="ru-RU"/>
        </a:p>
      </dgm:t>
    </dgm:pt>
    <dgm:pt modelId="{DD91DDF1-FB94-435D-9972-427C093B5CE1}" type="pres">
      <dgm:prSet presAssocID="{477C3E72-3940-4D2D-989C-689EC373CF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FEB26-81FF-4C84-B3BC-E8AFD5C0CC02}" type="pres">
      <dgm:prSet presAssocID="{1411FF6B-D3AE-40F6-AFE7-B81D6D0C553A}" presName="parentText" presStyleLbl="node1" presStyleIdx="0" presStyleCnt="3" custScaleY="91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D80F0-11E7-4B49-A22F-5472C9F8D007}" type="pres">
      <dgm:prSet presAssocID="{9FFDC44D-55C2-437B-B066-6DB6648710A6}" presName="spacer" presStyleCnt="0"/>
      <dgm:spPr/>
      <dgm:t>
        <a:bodyPr/>
        <a:lstStyle/>
        <a:p>
          <a:endParaRPr lang="ru-RU"/>
        </a:p>
      </dgm:t>
    </dgm:pt>
    <dgm:pt modelId="{0C088346-9DF3-48B5-9445-D79180B8C33D}" type="pres">
      <dgm:prSet presAssocID="{18B7BA27-F452-4AFA-8AC9-362F218FB7CD}" presName="parentText" presStyleLbl="node1" presStyleIdx="1" presStyleCnt="3" custScaleY="84171" custLinFactNeighborY="923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FF68D-00C4-462A-AB1E-E81DDAE1B4F4}" type="pres">
      <dgm:prSet presAssocID="{42D307F7-331A-488A-9CAE-D15594115621}" presName="spacer" presStyleCnt="0"/>
      <dgm:spPr/>
      <dgm:t>
        <a:bodyPr/>
        <a:lstStyle/>
        <a:p>
          <a:endParaRPr lang="ru-RU"/>
        </a:p>
      </dgm:t>
    </dgm:pt>
    <dgm:pt modelId="{30440684-ACE3-4EA9-9C16-325524CA8C7E}" type="pres">
      <dgm:prSet presAssocID="{4B283820-8AFF-4AA2-A3BA-44C2B72B20FF}" presName="parentText" presStyleLbl="node1" presStyleIdx="2" presStyleCnt="3" custScaleY="77521" custLinFactY="44884" custLinFactNeighborX="101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241687-BF20-44A9-A3EA-68AB4B287650}" srcId="{477C3E72-3940-4D2D-989C-689EC373CF1D}" destId="{4B283820-8AFF-4AA2-A3BA-44C2B72B20FF}" srcOrd="2" destOrd="0" parTransId="{BB686C63-B5BF-47AC-B7CF-70EF61C8E0B3}" sibTransId="{D735B1E2-B75E-4D8D-987E-0C2018C39541}"/>
    <dgm:cxn modelId="{2C47CB2C-7AB4-46D9-B32F-ABA715927107}" type="presOf" srcId="{4B283820-8AFF-4AA2-A3BA-44C2B72B20FF}" destId="{30440684-ACE3-4EA9-9C16-325524CA8C7E}" srcOrd="0" destOrd="0" presId="urn:microsoft.com/office/officeart/2005/8/layout/vList2"/>
    <dgm:cxn modelId="{4B26A6BA-58E1-4B16-8A2D-16DC2B23F409}" type="presOf" srcId="{18B7BA27-F452-4AFA-8AC9-362F218FB7CD}" destId="{0C088346-9DF3-48B5-9445-D79180B8C33D}" srcOrd="0" destOrd="0" presId="urn:microsoft.com/office/officeart/2005/8/layout/vList2"/>
    <dgm:cxn modelId="{59BE5E65-FEF4-4A42-80E0-CF187958274B}" srcId="{477C3E72-3940-4D2D-989C-689EC373CF1D}" destId="{1411FF6B-D3AE-40F6-AFE7-B81D6D0C553A}" srcOrd="0" destOrd="0" parTransId="{D523DF2E-F6FA-4625-82A8-26C51D92EB46}" sibTransId="{9FFDC44D-55C2-437B-B066-6DB6648710A6}"/>
    <dgm:cxn modelId="{D5EC95A9-2C38-4ACD-BF89-68F829340945}" srcId="{477C3E72-3940-4D2D-989C-689EC373CF1D}" destId="{18B7BA27-F452-4AFA-8AC9-362F218FB7CD}" srcOrd="1" destOrd="0" parTransId="{BD8046AD-4557-4DD8-9ABA-F7A6EB96C88F}" sibTransId="{42D307F7-331A-488A-9CAE-D15594115621}"/>
    <dgm:cxn modelId="{16131804-42CC-4C83-9AB5-CC2AB9B622F8}" type="presOf" srcId="{477C3E72-3940-4D2D-989C-689EC373CF1D}" destId="{DD91DDF1-FB94-435D-9972-427C093B5CE1}" srcOrd="0" destOrd="0" presId="urn:microsoft.com/office/officeart/2005/8/layout/vList2"/>
    <dgm:cxn modelId="{09850B39-C7EB-454E-AD7E-12F31E29B04E}" type="presOf" srcId="{1411FF6B-D3AE-40F6-AFE7-B81D6D0C553A}" destId="{06EFEB26-81FF-4C84-B3BC-E8AFD5C0CC02}" srcOrd="0" destOrd="0" presId="urn:microsoft.com/office/officeart/2005/8/layout/vList2"/>
    <dgm:cxn modelId="{A9970393-8593-4B10-9225-CE7D12993ED6}" type="presParOf" srcId="{DD91DDF1-FB94-435D-9972-427C093B5CE1}" destId="{06EFEB26-81FF-4C84-B3BC-E8AFD5C0CC02}" srcOrd="0" destOrd="0" presId="urn:microsoft.com/office/officeart/2005/8/layout/vList2"/>
    <dgm:cxn modelId="{ABB3970B-782D-4871-8CF3-EC1E0A821769}" type="presParOf" srcId="{DD91DDF1-FB94-435D-9972-427C093B5CE1}" destId="{4ABD80F0-11E7-4B49-A22F-5472C9F8D007}" srcOrd="1" destOrd="0" presId="urn:microsoft.com/office/officeart/2005/8/layout/vList2"/>
    <dgm:cxn modelId="{1D5B1D5D-3CC9-45CC-B093-A27756D522D0}" type="presParOf" srcId="{DD91DDF1-FB94-435D-9972-427C093B5CE1}" destId="{0C088346-9DF3-48B5-9445-D79180B8C33D}" srcOrd="2" destOrd="0" presId="urn:microsoft.com/office/officeart/2005/8/layout/vList2"/>
    <dgm:cxn modelId="{C0514444-983C-4E23-AEC9-30BFABB2DD4A}" type="presParOf" srcId="{DD91DDF1-FB94-435D-9972-427C093B5CE1}" destId="{ADAFF68D-00C4-462A-AB1E-E81DDAE1B4F4}" srcOrd="3" destOrd="0" presId="urn:microsoft.com/office/officeart/2005/8/layout/vList2"/>
    <dgm:cxn modelId="{46A8745F-6233-42B6-9DC4-E11B2EC38830}" type="presParOf" srcId="{DD91DDF1-FB94-435D-9972-427C093B5CE1}" destId="{30440684-ACE3-4EA9-9C16-325524CA8C7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6C7B7D-3D4E-48C4-A261-30E320312548}" type="doc">
      <dgm:prSet loTypeId="urn:microsoft.com/office/officeart/2008/layout/PictureStrips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B76BD2F-872A-4151-91FA-2DFDE82F985A}">
      <dgm:prSet phldrT="[Текст]" custT="1"/>
      <dgm:spPr/>
      <dgm:t>
        <a:bodyPr/>
        <a:lstStyle/>
        <a:p>
          <a:r>
            <a:rPr lang="ru-RU" sz="1600" dirty="0" smtClean="0"/>
            <a:t>     </a:t>
          </a:r>
          <a:r>
            <a:rPr lang="en-US" sz="1600" dirty="0" smtClean="0"/>
            <a:t>I.</a:t>
          </a:r>
          <a:r>
            <a:rPr lang="ru-RU" sz="1600" dirty="0" smtClean="0"/>
            <a:t>  </a:t>
          </a:r>
          <a:r>
            <a:rPr lang="ru-RU" sz="1600" dirty="0" smtClean="0"/>
            <a:t>Формирование функционального базиса</a:t>
          </a:r>
          <a:endParaRPr lang="ru-RU" sz="1600" dirty="0"/>
        </a:p>
      </dgm:t>
    </dgm:pt>
    <dgm:pt modelId="{D9EF9750-323F-4323-AC67-8B6AF64D71A6}" type="parTrans" cxnId="{E139E43B-2E7E-45B1-A86D-499ADFD9627E}">
      <dgm:prSet/>
      <dgm:spPr/>
      <dgm:t>
        <a:bodyPr/>
        <a:lstStyle/>
        <a:p>
          <a:endParaRPr lang="ru-RU"/>
        </a:p>
      </dgm:t>
    </dgm:pt>
    <dgm:pt modelId="{FB6E2E76-7DD8-47ED-8A12-73148A788A4B}" type="sibTrans" cxnId="{E139E43B-2E7E-45B1-A86D-499ADFD9627E}">
      <dgm:prSet/>
      <dgm:spPr/>
      <dgm:t>
        <a:bodyPr/>
        <a:lstStyle/>
        <a:p>
          <a:endParaRPr lang="ru-RU"/>
        </a:p>
      </dgm:t>
    </dgm:pt>
    <dgm:pt modelId="{8827D9CB-AFB0-44C2-AE35-888282A0DE72}">
      <dgm:prSet phldrT="[Текст]" custT="1"/>
      <dgm:spPr/>
      <dgm:t>
        <a:bodyPr/>
        <a:lstStyle/>
        <a:p>
          <a:r>
            <a:rPr lang="en-US" sz="1900" dirty="0" smtClean="0"/>
            <a:t>I</a:t>
          </a:r>
          <a:r>
            <a:rPr lang="en-US" sz="1600" dirty="0" smtClean="0"/>
            <a:t>I.  </a:t>
          </a:r>
          <a:r>
            <a:rPr lang="ru-RU" sz="1600" dirty="0" smtClean="0"/>
            <a:t>Формирование </a:t>
          </a:r>
          <a:r>
            <a:rPr lang="ru-RU" sz="1600" dirty="0" smtClean="0"/>
            <a:t>и развитие </a:t>
          </a:r>
          <a:r>
            <a:rPr lang="ru-RU" sz="1600" dirty="0" smtClean="0"/>
            <a:t>высших </a:t>
          </a:r>
          <a:r>
            <a:rPr lang="ru-RU" sz="1600" dirty="0" smtClean="0"/>
            <a:t>психических функций</a:t>
          </a:r>
          <a:endParaRPr lang="ru-RU" sz="1600" dirty="0"/>
        </a:p>
      </dgm:t>
    </dgm:pt>
    <dgm:pt modelId="{A297DA33-7525-4F65-B656-84A80208B4E7}" type="parTrans" cxnId="{178F796E-409B-4C9B-AA3F-32D6AD56A07A}">
      <dgm:prSet/>
      <dgm:spPr/>
      <dgm:t>
        <a:bodyPr/>
        <a:lstStyle/>
        <a:p>
          <a:endParaRPr lang="ru-RU"/>
        </a:p>
      </dgm:t>
    </dgm:pt>
    <dgm:pt modelId="{B3576D20-BFB3-49CB-9C47-81489799F987}" type="sibTrans" cxnId="{178F796E-409B-4C9B-AA3F-32D6AD56A07A}">
      <dgm:prSet/>
      <dgm:spPr/>
      <dgm:t>
        <a:bodyPr/>
        <a:lstStyle/>
        <a:p>
          <a:endParaRPr lang="ru-RU"/>
        </a:p>
      </dgm:t>
    </dgm:pt>
    <dgm:pt modelId="{6948EF17-7D94-4AC9-B36D-58A4004DFB35}">
      <dgm:prSet phldrT="[Текст]" custT="1"/>
      <dgm:spPr/>
      <dgm:t>
        <a:bodyPr/>
        <a:lstStyle/>
        <a:p>
          <a:r>
            <a:rPr lang="en-US" sz="1600" i="0" dirty="0" smtClean="0">
              <a:latin typeface="Times New Roman"/>
              <a:ea typeface="SimSun"/>
            </a:rPr>
            <a:t>III.  </a:t>
          </a:r>
          <a:r>
            <a:rPr lang="ru-RU" sz="1600" i="0" dirty="0" smtClean="0">
              <a:latin typeface="Times New Roman"/>
              <a:ea typeface="SimSun"/>
            </a:rPr>
            <a:t>Развитие </a:t>
          </a:r>
          <a:r>
            <a:rPr lang="ru-RU" sz="1600" i="0" dirty="0" smtClean="0">
              <a:latin typeface="Times New Roman"/>
              <a:ea typeface="SimSun"/>
            </a:rPr>
            <a:t>возможностей </a:t>
          </a:r>
          <a:r>
            <a:rPr lang="ru-RU" sz="1600" dirty="0" smtClean="0">
              <a:latin typeface="Times New Roman"/>
              <a:ea typeface="SimSun"/>
            </a:rPr>
            <a:t>ребенка к достижению целевых ориентиров ДО </a:t>
          </a:r>
          <a:endParaRPr lang="ru-RU" sz="1600" dirty="0"/>
        </a:p>
      </dgm:t>
    </dgm:pt>
    <dgm:pt modelId="{CA3FDAE4-4C42-4224-8315-A30A2F0B0B07}" type="parTrans" cxnId="{F145E3C8-EFFB-4008-B641-9AB39C688CEF}">
      <dgm:prSet/>
      <dgm:spPr/>
      <dgm:t>
        <a:bodyPr/>
        <a:lstStyle/>
        <a:p>
          <a:endParaRPr lang="ru-RU"/>
        </a:p>
      </dgm:t>
    </dgm:pt>
    <dgm:pt modelId="{F4CA37BA-3251-49BC-9A20-9266E2617E2A}" type="sibTrans" cxnId="{F145E3C8-EFFB-4008-B641-9AB39C688CEF}">
      <dgm:prSet/>
      <dgm:spPr/>
      <dgm:t>
        <a:bodyPr/>
        <a:lstStyle/>
        <a:p>
          <a:endParaRPr lang="ru-RU"/>
        </a:p>
      </dgm:t>
    </dgm:pt>
    <dgm:pt modelId="{E9E5DC74-BD5E-49D1-9C77-92AC5A150EA1}" type="pres">
      <dgm:prSet presAssocID="{506C7B7D-3D4E-48C4-A261-30E3203125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500912-58E3-4BBC-9EFC-6E3B56232681}" type="pres">
      <dgm:prSet presAssocID="{AB76BD2F-872A-4151-91FA-2DFDE82F985A}" presName="composite" presStyleCnt="0"/>
      <dgm:spPr/>
      <dgm:t>
        <a:bodyPr/>
        <a:lstStyle/>
        <a:p>
          <a:endParaRPr lang="ru-RU"/>
        </a:p>
      </dgm:t>
    </dgm:pt>
    <dgm:pt modelId="{0AED6126-FEF6-4FAB-849E-8F7B61F4C02C}" type="pres">
      <dgm:prSet presAssocID="{AB76BD2F-872A-4151-91FA-2DFDE82F985A}" presName="rect1" presStyleLbl="trAlignAcc1" presStyleIdx="0" presStyleCnt="3" custAng="10800000" custFlipVert="1" custScaleX="93497" custScaleY="45930" custLinFactNeighborX="-30877" custLinFactNeighborY="-5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0A0F0-B501-4B23-A43F-E5906AA8C2B2}" type="pres">
      <dgm:prSet presAssocID="{AB76BD2F-872A-4151-91FA-2DFDE82F985A}" presName="rect2" presStyleLbl="fgImgPlace1" presStyleIdx="0" presStyleCnt="3" custScaleX="23997" custScaleY="43996" custLinFactX="-55196" custLinFactNeighborX="-100000" custLinFactNeighborY="4124"/>
      <dgm:spPr/>
      <dgm:t>
        <a:bodyPr/>
        <a:lstStyle/>
        <a:p>
          <a:endParaRPr lang="ru-RU"/>
        </a:p>
      </dgm:t>
    </dgm:pt>
    <dgm:pt modelId="{1E4000D4-0CD0-4074-B444-F948DF874ABF}" type="pres">
      <dgm:prSet presAssocID="{FB6E2E76-7DD8-47ED-8A12-73148A788A4B}" presName="sibTrans" presStyleCnt="0"/>
      <dgm:spPr/>
      <dgm:t>
        <a:bodyPr/>
        <a:lstStyle/>
        <a:p>
          <a:endParaRPr lang="ru-RU"/>
        </a:p>
      </dgm:t>
    </dgm:pt>
    <dgm:pt modelId="{9CCB88E2-A83B-42E9-B890-67EEFEAE54F3}" type="pres">
      <dgm:prSet presAssocID="{8827D9CB-AFB0-44C2-AE35-888282A0DE72}" presName="composite" presStyleCnt="0"/>
      <dgm:spPr/>
      <dgm:t>
        <a:bodyPr/>
        <a:lstStyle/>
        <a:p>
          <a:endParaRPr lang="ru-RU"/>
        </a:p>
      </dgm:t>
    </dgm:pt>
    <dgm:pt modelId="{8B4C6E22-F438-4D8E-8AEE-0D30DDCFB87F}" type="pres">
      <dgm:prSet presAssocID="{8827D9CB-AFB0-44C2-AE35-888282A0DE72}" presName="rect1" presStyleLbl="trAlignAcc1" presStyleIdx="1" presStyleCnt="3" custScaleX="107044" custScaleY="46044" custLinFactNeighborX="-12387" custLinFactNeighborY="-11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F0450-3401-435A-A09E-8CB694630340}" type="pres">
      <dgm:prSet presAssocID="{8827D9CB-AFB0-44C2-AE35-888282A0DE72}" presName="rect2" presStyleLbl="fgImgPlace1" presStyleIdx="1" presStyleCnt="3" custScaleX="23997" custScaleY="47204" custLinFactNeighborX="-98375" custLinFactNeighborY="2401"/>
      <dgm:spPr/>
      <dgm:t>
        <a:bodyPr/>
        <a:lstStyle/>
        <a:p>
          <a:endParaRPr lang="ru-RU"/>
        </a:p>
      </dgm:t>
    </dgm:pt>
    <dgm:pt modelId="{646C3032-A17E-4858-AA69-6FD623273DB4}" type="pres">
      <dgm:prSet presAssocID="{B3576D20-BFB3-49CB-9C47-81489799F987}" presName="sibTrans" presStyleCnt="0"/>
      <dgm:spPr/>
      <dgm:t>
        <a:bodyPr/>
        <a:lstStyle/>
        <a:p>
          <a:endParaRPr lang="ru-RU"/>
        </a:p>
      </dgm:t>
    </dgm:pt>
    <dgm:pt modelId="{B4148D59-1B54-4E7E-97A0-B5B9FCA4A45C}" type="pres">
      <dgm:prSet presAssocID="{6948EF17-7D94-4AC9-B36D-58A4004DFB35}" presName="composite" presStyleCnt="0"/>
      <dgm:spPr/>
      <dgm:t>
        <a:bodyPr/>
        <a:lstStyle/>
        <a:p>
          <a:endParaRPr lang="ru-RU"/>
        </a:p>
      </dgm:t>
    </dgm:pt>
    <dgm:pt modelId="{89A85DC7-0A07-4A6B-BBFC-88B775991873}" type="pres">
      <dgm:prSet presAssocID="{6948EF17-7D94-4AC9-B36D-58A4004DFB35}" presName="rect1" presStyleLbl="trAlignAcc1" presStyleIdx="2" presStyleCnt="3" custScaleX="111107" custScaleY="47029" custLinFactNeighborX="-1567" custLinFactNeighborY="-15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D8925-5700-4C5A-AC83-03A3DFDA87D8}" type="pres">
      <dgm:prSet presAssocID="{6948EF17-7D94-4AC9-B36D-58A4004DFB35}" presName="rect2" presStyleLbl="fgImgPlace1" presStyleIdx="2" presStyleCnt="3" custScaleX="27889" custScaleY="45874" custLinFactNeighborX="-56256" custLinFactNeighborY="-2911"/>
      <dgm:spPr/>
      <dgm:t>
        <a:bodyPr/>
        <a:lstStyle/>
        <a:p>
          <a:endParaRPr lang="ru-RU"/>
        </a:p>
      </dgm:t>
    </dgm:pt>
  </dgm:ptLst>
  <dgm:cxnLst>
    <dgm:cxn modelId="{FA58E761-9B33-4924-B62E-73D4C2ADFE77}" type="presOf" srcId="{AB76BD2F-872A-4151-91FA-2DFDE82F985A}" destId="{0AED6126-FEF6-4FAB-849E-8F7B61F4C02C}" srcOrd="0" destOrd="0" presId="urn:microsoft.com/office/officeart/2008/layout/PictureStrips"/>
    <dgm:cxn modelId="{E139E43B-2E7E-45B1-A86D-499ADFD9627E}" srcId="{506C7B7D-3D4E-48C4-A261-30E320312548}" destId="{AB76BD2F-872A-4151-91FA-2DFDE82F985A}" srcOrd="0" destOrd="0" parTransId="{D9EF9750-323F-4323-AC67-8B6AF64D71A6}" sibTransId="{FB6E2E76-7DD8-47ED-8A12-73148A788A4B}"/>
    <dgm:cxn modelId="{DD44D527-DEF2-45B8-B172-A625DBE174F8}" type="presOf" srcId="{8827D9CB-AFB0-44C2-AE35-888282A0DE72}" destId="{8B4C6E22-F438-4D8E-8AEE-0D30DDCFB87F}" srcOrd="0" destOrd="0" presId="urn:microsoft.com/office/officeart/2008/layout/PictureStrips"/>
    <dgm:cxn modelId="{0148B7B7-3CBF-4E8C-9816-A8CA51105742}" type="presOf" srcId="{506C7B7D-3D4E-48C4-A261-30E320312548}" destId="{E9E5DC74-BD5E-49D1-9C77-92AC5A150EA1}" srcOrd="0" destOrd="0" presId="urn:microsoft.com/office/officeart/2008/layout/PictureStrips"/>
    <dgm:cxn modelId="{F145E3C8-EFFB-4008-B641-9AB39C688CEF}" srcId="{506C7B7D-3D4E-48C4-A261-30E320312548}" destId="{6948EF17-7D94-4AC9-B36D-58A4004DFB35}" srcOrd="2" destOrd="0" parTransId="{CA3FDAE4-4C42-4224-8315-A30A2F0B0B07}" sibTransId="{F4CA37BA-3251-49BC-9A20-9266E2617E2A}"/>
    <dgm:cxn modelId="{D1464565-7E03-4E97-A87D-E76202F1463B}" type="presOf" srcId="{6948EF17-7D94-4AC9-B36D-58A4004DFB35}" destId="{89A85DC7-0A07-4A6B-BBFC-88B775991873}" srcOrd="0" destOrd="0" presId="urn:microsoft.com/office/officeart/2008/layout/PictureStrips"/>
    <dgm:cxn modelId="{178F796E-409B-4C9B-AA3F-32D6AD56A07A}" srcId="{506C7B7D-3D4E-48C4-A261-30E320312548}" destId="{8827D9CB-AFB0-44C2-AE35-888282A0DE72}" srcOrd="1" destOrd="0" parTransId="{A297DA33-7525-4F65-B656-84A80208B4E7}" sibTransId="{B3576D20-BFB3-49CB-9C47-81489799F987}"/>
    <dgm:cxn modelId="{7D653EC1-798F-4CB3-A8A6-39C595980591}" type="presParOf" srcId="{E9E5DC74-BD5E-49D1-9C77-92AC5A150EA1}" destId="{92500912-58E3-4BBC-9EFC-6E3B56232681}" srcOrd="0" destOrd="0" presId="urn:microsoft.com/office/officeart/2008/layout/PictureStrips"/>
    <dgm:cxn modelId="{6880257E-966C-4976-A94D-4D6321E0836D}" type="presParOf" srcId="{92500912-58E3-4BBC-9EFC-6E3B56232681}" destId="{0AED6126-FEF6-4FAB-849E-8F7B61F4C02C}" srcOrd="0" destOrd="0" presId="urn:microsoft.com/office/officeart/2008/layout/PictureStrips"/>
    <dgm:cxn modelId="{5BC4113D-71E5-4690-BCEC-A22E96491BC3}" type="presParOf" srcId="{92500912-58E3-4BBC-9EFC-6E3B56232681}" destId="{5890A0F0-B501-4B23-A43F-E5906AA8C2B2}" srcOrd="1" destOrd="0" presId="urn:microsoft.com/office/officeart/2008/layout/PictureStrips"/>
    <dgm:cxn modelId="{A79940CE-BB46-4C62-BA98-1F5A45E1D90B}" type="presParOf" srcId="{E9E5DC74-BD5E-49D1-9C77-92AC5A150EA1}" destId="{1E4000D4-0CD0-4074-B444-F948DF874ABF}" srcOrd="1" destOrd="0" presId="urn:microsoft.com/office/officeart/2008/layout/PictureStrips"/>
    <dgm:cxn modelId="{86032006-1EAD-48F0-B29B-D3EC2945277A}" type="presParOf" srcId="{E9E5DC74-BD5E-49D1-9C77-92AC5A150EA1}" destId="{9CCB88E2-A83B-42E9-B890-67EEFEAE54F3}" srcOrd="2" destOrd="0" presId="urn:microsoft.com/office/officeart/2008/layout/PictureStrips"/>
    <dgm:cxn modelId="{9391B445-7424-4418-AF9F-63FE8F6B710E}" type="presParOf" srcId="{9CCB88E2-A83B-42E9-B890-67EEFEAE54F3}" destId="{8B4C6E22-F438-4D8E-8AEE-0D30DDCFB87F}" srcOrd="0" destOrd="0" presId="urn:microsoft.com/office/officeart/2008/layout/PictureStrips"/>
    <dgm:cxn modelId="{23358D91-769A-4297-9797-B0FB2B13696B}" type="presParOf" srcId="{9CCB88E2-A83B-42E9-B890-67EEFEAE54F3}" destId="{229F0450-3401-435A-A09E-8CB694630340}" srcOrd="1" destOrd="0" presId="urn:microsoft.com/office/officeart/2008/layout/PictureStrips"/>
    <dgm:cxn modelId="{D6909AFB-C447-44F7-A13D-12A4D0E3F01C}" type="presParOf" srcId="{E9E5DC74-BD5E-49D1-9C77-92AC5A150EA1}" destId="{646C3032-A17E-4858-AA69-6FD623273DB4}" srcOrd="3" destOrd="0" presId="urn:microsoft.com/office/officeart/2008/layout/PictureStrips"/>
    <dgm:cxn modelId="{1597D13D-E6D0-48F9-915B-D3737F8D9EED}" type="presParOf" srcId="{E9E5DC74-BD5E-49D1-9C77-92AC5A150EA1}" destId="{B4148D59-1B54-4E7E-97A0-B5B9FCA4A45C}" srcOrd="4" destOrd="0" presId="urn:microsoft.com/office/officeart/2008/layout/PictureStrips"/>
    <dgm:cxn modelId="{0225EE2F-2209-45FC-8F7B-39BC4CCACF38}" type="presParOf" srcId="{B4148D59-1B54-4E7E-97A0-B5B9FCA4A45C}" destId="{89A85DC7-0A07-4A6B-BBFC-88B775991873}" srcOrd="0" destOrd="0" presId="urn:microsoft.com/office/officeart/2008/layout/PictureStrips"/>
    <dgm:cxn modelId="{C4094317-9E38-45BC-828C-3CBDF256A653}" type="presParOf" srcId="{B4148D59-1B54-4E7E-97A0-B5B9FCA4A45C}" destId="{61ED8925-5700-4C5A-AC83-03A3DFDA87D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9D00D-7515-4A18-9D29-370C48ADF410}">
      <dsp:nvSpPr>
        <dsp:cNvPr id="0" name=""/>
        <dsp:cNvSpPr/>
      </dsp:nvSpPr>
      <dsp:spPr>
        <a:xfrm rot="5400000">
          <a:off x="606077" y="-16851"/>
          <a:ext cx="1032003" cy="1216084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 dirty="0"/>
        </a:p>
      </dsp:txBody>
      <dsp:txXfrm rot="-5400000">
        <a:off x="514037" y="75189"/>
        <a:ext cx="1216084" cy="1032003"/>
      </dsp:txXfrm>
    </dsp:sp>
    <dsp:sp modelId="{C1F4C7DE-43F9-4F9B-B062-7C084A5C61EF}">
      <dsp:nvSpPr>
        <dsp:cNvPr id="0" name=""/>
        <dsp:cNvSpPr/>
      </dsp:nvSpPr>
      <dsp:spPr>
        <a:xfrm rot="5400000">
          <a:off x="4109594" y="-1949333"/>
          <a:ext cx="900915" cy="47995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500" b="1" kern="1200" smtClean="0"/>
            <a:t>Целевой раздел</a:t>
          </a: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 rot="-5400000">
        <a:off x="2160256" y="43984"/>
        <a:ext cx="4755613" cy="812957"/>
      </dsp:txXfrm>
    </dsp:sp>
    <dsp:sp modelId="{EB677752-BC06-420F-A731-EEA18E70D89F}">
      <dsp:nvSpPr>
        <dsp:cNvPr id="0" name=""/>
        <dsp:cNvSpPr/>
      </dsp:nvSpPr>
      <dsp:spPr>
        <a:xfrm rot="5400000">
          <a:off x="603931" y="1036676"/>
          <a:ext cx="1036294" cy="1216084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 dirty="0"/>
        </a:p>
      </dsp:txBody>
      <dsp:txXfrm rot="-5400000">
        <a:off x="514036" y="1126571"/>
        <a:ext cx="1216084" cy="1036294"/>
      </dsp:txXfrm>
    </dsp:sp>
    <dsp:sp modelId="{20B2E024-5201-47D1-A87B-3C9C09099D1F}">
      <dsp:nvSpPr>
        <dsp:cNvPr id="0" name=""/>
        <dsp:cNvSpPr/>
      </dsp:nvSpPr>
      <dsp:spPr>
        <a:xfrm rot="5400000">
          <a:off x="4135375" y="-748897"/>
          <a:ext cx="884880" cy="47874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500" b="1" kern="1200" smtClean="0"/>
            <a:t>Содержательный раздел</a:t>
          </a:r>
        </a:p>
        <a:p>
          <a:pPr marL="28575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 rot="-5400000">
        <a:off x="2184104" y="1245570"/>
        <a:ext cx="4744227" cy="798488"/>
      </dsp:txXfrm>
    </dsp:sp>
    <dsp:sp modelId="{209A29E9-7F14-451C-A8E9-CE47B9546747}">
      <dsp:nvSpPr>
        <dsp:cNvPr id="0" name=""/>
        <dsp:cNvSpPr/>
      </dsp:nvSpPr>
      <dsp:spPr>
        <a:xfrm rot="5400000">
          <a:off x="502260" y="2090022"/>
          <a:ext cx="1075661" cy="1216084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 rot="-5400000">
        <a:off x="432049" y="2160233"/>
        <a:ext cx="1216084" cy="1075661"/>
      </dsp:txXfrm>
    </dsp:sp>
    <dsp:sp modelId="{BB15EA6A-19C2-4E05-8AF4-87FD4719A40C}">
      <dsp:nvSpPr>
        <dsp:cNvPr id="0" name=""/>
        <dsp:cNvSpPr/>
      </dsp:nvSpPr>
      <dsp:spPr>
        <a:xfrm rot="5400000">
          <a:off x="4167368" y="435115"/>
          <a:ext cx="870110" cy="474037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500" b="1" kern="1200" smtClean="0"/>
            <a:t>Организационный раздел</a:t>
          </a:r>
        </a:p>
        <a:p>
          <a:pPr marL="28575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 rot="-5400000">
        <a:off x="2232235" y="2412724"/>
        <a:ext cx="4697903" cy="785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1FA4D-1A89-47C3-9BFC-8F47CFC64C61}">
      <dsp:nvSpPr>
        <dsp:cNvPr id="0" name=""/>
        <dsp:cNvSpPr/>
      </dsp:nvSpPr>
      <dsp:spPr>
        <a:xfrm>
          <a:off x="3472340" y="1476614"/>
          <a:ext cx="128059" cy="768859"/>
        </a:xfrm>
        <a:custGeom>
          <a:avLst/>
          <a:gdLst/>
          <a:ahLst/>
          <a:cxnLst/>
          <a:rect l="0" t="0" r="0" b="0"/>
          <a:pathLst>
            <a:path>
              <a:moveTo>
                <a:pt x="128059" y="0"/>
              </a:moveTo>
              <a:lnTo>
                <a:pt x="128059" y="768859"/>
              </a:lnTo>
              <a:lnTo>
                <a:pt x="0" y="768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F7379-5CC7-45F8-A3CB-F0C8238EA995}">
      <dsp:nvSpPr>
        <dsp:cNvPr id="0" name=""/>
        <dsp:cNvSpPr/>
      </dsp:nvSpPr>
      <dsp:spPr>
        <a:xfrm>
          <a:off x="3600400" y="1476614"/>
          <a:ext cx="2951475" cy="1537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658"/>
              </a:lnTo>
              <a:lnTo>
                <a:pt x="2951475" y="1409658"/>
              </a:lnTo>
              <a:lnTo>
                <a:pt x="2951475" y="1537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E6163-FB39-4159-B7EA-25FAA971C24C}">
      <dsp:nvSpPr>
        <dsp:cNvPr id="0" name=""/>
        <dsp:cNvSpPr/>
      </dsp:nvSpPr>
      <dsp:spPr>
        <a:xfrm>
          <a:off x="3600400" y="1476614"/>
          <a:ext cx="1475737" cy="1537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658"/>
              </a:lnTo>
              <a:lnTo>
                <a:pt x="1475737" y="1409658"/>
              </a:lnTo>
              <a:lnTo>
                <a:pt x="1475737" y="1537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CBC60-1791-4CAE-8062-C483B4A56135}">
      <dsp:nvSpPr>
        <dsp:cNvPr id="0" name=""/>
        <dsp:cNvSpPr/>
      </dsp:nvSpPr>
      <dsp:spPr>
        <a:xfrm>
          <a:off x="3554680" y="1476614"/>
          <a:ext cx="91440" cy="1537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7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4F230-F332-4A9B-A730-8139B5690605}">
      <dsp:nvSpPr>
        <dsp:cNvPr id="0" name=""/>
        <dsp:cNvSpPr/>
      </dsp:nvSpPr>
      <dsp:spPr>
        <a:xfrm>
          <a:off x="2124662" y="1476614"/>
          <a:ext cx="1475737" cy="1537718"/>
        </a:xfrm>
        <a:custGeom>
          <a:avLst/>
          <a:gdLst/>
          <a:ahLst/>
          <a:cxnLst/>
          <a:rect l="0" t="0" r="0" b="0"/>
          <a:pathLst>
            <a:path>
              <a:moveTo>
                <a:pt x="1475737" y="0"/>
              </a:moveTo>
              <a:lnTo>
                <a:pt x="1475737" y="1409658"/>
              </a:lnTo>
              <a:lnTo>
                <a:pt x="0" y="1409658"/>
              </a:lnTo>
              <a:lnTo>
                <a:pt x="0" y="1537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EBB6C-4448-4510-8857-4887866716CA}">
      <dsp:nvSpPr>
        <dsp:cNvPr id="0" name=""/>
        <dsp:cNvSpPr/>
      </dsp:nvSpPr>
      <dsp:spPr>
        <a:xfrm>
          <a:off x="648924" y="1476614"/>
          <a:ext cx="2951475" cy="1537718"/>
        </a:xfrm>
        <a:custGeom>
          <a:avLst/>
          <a:gdLst/>
          <a:ahLst/>
          <a:cxnLst/>
          <a:rect l="0" t="0" r="0" b="0"/>
          <a:pathLst>
            <a:path>
              <a:moveTo>
                <a:pt x="2951475" y="0"/>
              </a:moveTo>
              <a:lnTo>
                <a:pt x="2951475" y="1409658"/>
              </a:lnTo>
              <a:lnTo>
                <a:pt x="0" y="1409658"/>
              </a:lnTo>
              <a:lnTo>
                <a:pt x="0" y="1537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46778-1E30-4F5B-B14E-BBED1C415542}">
      <dsp:nvSpPr>
        <dsp:cNvPr id="0" name=""/>
        <dsp:cNvSpPr/>
      </dsp:nvSpPr>
      <dsp:spPr>
        <a:xfrm>
          <a:off x="2" y="10828"/>
          <a:ext cx="7200794" cy="14657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Коррекционно-развивающая направленность всего образовательно-воспитательного процесса</a:t>
          </a:r>
          <a:endParaRPr lang="ru-RU" sz="2000" kern="1200" dirty="0"/>
        </a:p>
      </dsp:txBody>
      <dsp:txXfrm>
        <a:off x="2" y="10828"/>
        <a:ext cx="7200794" cy="1465785"/>
      </dsp:txXfrm>
    </dsp:sp>
    <dsp:sp modelId="{955D6A4F-7B2C-4C71-B0C1-DDF241806961}">
      <dsp:nvSpPr>
        <dsp:cNvPr id="0" name=""/>
        <dsp:cNvSpPr/>
      </dsp:nvSpPr>
      <dsp:spPr>
        <a:xfrm>
          <a:off x="39115" y="3014332"/>
          <a:ext cx="1219617" cy="9942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Эмоционально-волевой сферы</a:t>
          </a:r>
          <a:endParaRPr lang="ru-RU" sz="1200" kern="1200" dirty="0"/>
        </a:p>
      </dsp:txBody>
      <dsp:txXfrm>
        <a:off x="39115" y="3014332"/>
        <a:ext cx="1219617" cy="994238"/>
      </dsp:txXfrm>
    </dsp:sp>
    <dsp:sp modelId="{6DD42CD0-9285-4697-BD90-4A06F9ADAF9D}">
      <dsp:nvSpPr>
        <dsp:cNvPr id="0" name=""/>
        <dsp:cNvSpPr/>
      </dsp:nvSpPr>
      <dsp:spPr>
        <a:xfrm>
          <a:off x="1514853" y="3014332"/>
          <a:ext cx="1219617" cy="10792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Личностной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сферы</a:t>
          </a:r>
          <a:endParaRPr lang="ru-RU" sz="1200" kern="1200" dirty="0"/>
        </a:p>
      </dsp:txBody>
      <dsp:txXfrm>
        <a:off x="1514853" y="3014332"/>
        <a:ext cx="1219617" cy="1079294"/>
      </dsp:txXfrm>
    </dsp:sp>
    <dsp:sp modelId="{41B81C05-CB76-450F-BF54-E3CE8E823138}">
      <dsp:nvSpPr>
        <dsp:cNvPr id="0" name=""/>
        <dsp:cNvSpPr/>
      </dsp:nvSpPr>
      <dsp:spPr>
        <a:xfrm>
          <a:off x="2990591" y="3014332"/>
          <a:ext cx="1219617" cy="10672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Познавательной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сферы</a:t>
          </a:r>
          <a:endParaRPr lang="ru-RU" sz="1200" kern="1200" dirty="0"/>
        </a:p>
      </dsp:txBody>
      <dsp:txXfrm>
        <a:off x="2990591" y="3014332"/>
        <a:ext cx="1219617" cy="1067238"/>
      </dsp:txXfrm>
    </dsp:sp>
    <dsp:sp modelId="{ACF970C5-9743-47CA-95B3-8C7735E006DA}">
      <dsp:nvSpPr>
        <dsp:cNvPr id="0" name=""/>
        <dsp:cNvSpPr/>
      </dsp:nvSpPr>
      <dsp:spPr>
        <a:xfrm>
          <a:off x="4466328" y="3014332"/>
          <a:ext cx="1219617" cy="10792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Двигательной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сферы</a:t>
          </a:r>
          <a:endParaRPr lang="ru-RU" sz="1200" kern="1200" dirty="0"/>
        </a:p>
      </dsp:txBody>
      <dsp:txXfrm>
        <a:off x="4466328" y="3014332"/>
        <a:ext cx="1219617" cy="1079294"/>
      </dsp:txXfrm>
    </dsp:sp>
    <dsp:sp modelId="{5666834A-80CA-455A-8B82-E191DD07B6F1}">
      <dsp:nvSpPr>
        <dsp:cNvPr id="0" name=""/>
        <dsp:cNvSpPr/>
      </dsp:nvSpPr>
      <dsp:spPr>
        <a:xfrm>
          <a:off x="5942066" y="3014332"/>
          <a:ext cx="1219617" cy="10792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Социально-коммуникативной</a:t>
          </a:r>
          <a:endParaRPr lang="ru-RU" sz="1200" kern="1200" dirty="0"/>
        </a:p>
      </dsp:txBody>
      <dsp:txXfrm>
        <a:off x="5942066" y="3014332"/>
        <a:ext cx="1219617" cy="1079294"/>
      </dsp:txXfrm>
    </dsp:sp>
    <dsp:sp modelId="{E36A3950-3F49-41A6-B0FC-6D257C1CCE09}">
      <dsp:nvSpPr>
        <dsp:cNvPr id="0" name=""/>
        <dsp:cNvSpPr/>
      </dsp:nvSpPr>
      <dsp:spPr>
        <a:xfrm>
          <a:off x="188116" y="1732733"/>
          <a:ext cx="3284223" cy="10254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Развитие и коррекция недостатков развития</a:t>
          </a:r>
          <a:endParaRPr lang="ru-RU" sz="2000" kern="1200" dirty="0"/>
        </a:p>
      </dsp:txBody>
      <dsp:txXfrm>
        <a:off x="188116" y="1732733"/>
        <a:ext cx="3284223" cy="1025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AEB90-C41E-43A5-8631-FA1738570EF2}">
      <dsp:nvSpPr>
        <dsp:cNvPr id="0" name=""/>
        <dsp:cNvSpPr/>
      </dsp:nvSpPr>
      <dsp:spPr>
        <a:xfrm>
          <a:off x="1578660" y="406821"/>
          <a:ext cx="4187494" cy="1086543"/>
        </a:xfrm>
        <a:prstGeom prst="rect">
          <a:avLst/>
        </a:prstGeom>
        <a:solidFill>
          <a:schemeClr val="accent1">
            <a:lumMod val="60000"/>
            <a:lumOff val="4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618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На первый план выдвигается развивающая функция образования</a:t>
          </a:r>
          <a:endParaRPr lang="ru-RU" sz="1800" b="0" kern="1200" dirty="0"/>
        </a:p>
      </dsp:txBody>
      <dsp:txXfrm>
        <a:off x="1578660" y="406821"/>
        <a:ext cx="4187494" cy="1086543"/>
      </dsp:txXfrm>
    </dsp:sp>
    <dsp:sp modelId="{4C2E2A02-72E6-43F6-8537-3C13708E5BDF}">
      <dsp:nvSpPr>
        <dsp:cNvPr id="0" name=""/>
        <dsp:cNvSpPr/>
      </dsp:nvSpPr>
      <dsp:spPr>
        <a:xfrm>
          <a:off x="1327223" y="186901"/>
          <a:ext cx="689002" cy="108011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B0DD6-4C19-4D7F-B34C-D511D8BDB064}">
      <dsp:nvSpPr>
        <dsp:cNvPr id="0" name=""/>
        <dsp:cNvSpPr/>
      </dsp:nvSpPr>
      <dsp:spPr>
        <a:xfrm>
          <a:off x="650153" y="1730958"/>
          <a:ext cx="2936778" cy="917743"/>
        </a:xfrm>
        <a:prstGeom prst="rect">
          <a:avLst/>
        </a:prstGeom>
        <a:solidFill>
          <a:schemeClr val="accent1">
            <a:lumMod val="40000"/>
            <a:lumOff val="6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61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Изменение объёма и содержания образования </a:t>
          </a:r>
          <a:endParaRPr lang="ru-RU" sz="1600" b="0" kern="1200" dirty="0"/>
        </a:p>
      </dsp:txBody>
      <dsp:txXfrm>
        <a:off x="650153" y="1730958"/>
        <a:ext cx="2936778" cy="917743"/>
      </dsp:txXfrm>
    </dsp:sp>
    <dsp:sp modelId="{E0DD5606-B1F0-4807-8A35-3F499CE398BE}">
      <dsp:nvSpPr>
        <dsp:cNvPr id="0" name=""/>
        <dsp:cNvSpPr/>
      </dsp:nvSpPr>
      <dsp:spPr>
        <a:xfrm>
          <a:off x="527787" y="1598395"/>
          <a:ext cx="642420" cy="9636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38E4D-3B97-4C55-99EE-0D5417280A27}">
      <dsp:nvSpPr>
        <dsp:cNvPr id="0" name=""/>
        <dsp:cNvSpPr/>
      </dsp:nvSpPr>
      <dsp:spPr>
        <a:xfrm>
          <a:off x="3960453" y="1761106"/>
          <a:ext cx="2936778" cy="917743"/>
        </a:xfrm>
        <a:prstGeom prst="rect">
          <a:avLst/>
        </a:prstGeom>
        <a:solidFill>
          <a:schemeClr val="accent1">
            <a:lumMod val="40000"/>
            <a:lumOff val="6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61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Вариативность образования</a:t>
          </a:r>
          <a:endParaRPr lang="ru-RU" sz="1600" b="0" kern="1200" dirty="0"/>
        </a:p>
      </dsp:txBody>
      <dsp:txXfrm>
        <a:off x="3960453" y="1761106"/>
        <a:ext cx="2936778" cy="917743"/>
      </dsp:txXfrm>
    </dsp:sp>
    <dsp:sp modelId="{111BE2AE-C980-4178-AD03-109E825B8115}">
      <dsp:nvSpPr>
        <dsp:cNvPr id="0" name=""/>
        <dsp:cNvSpPr/>
      </dsp:nvSpPr>
      <dsp:spPr>
        <a:xfrm>
          <a:off x="3757884" y="1598395"/>
          <a:ext cx="642420" cy="9636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CE9C6-DD28-4EC3-AAED-2FFC8AF05EF2}">
      <dsp:nvSpPr>
        <dsp:cNvPr id="0" name=""/>
        <dsp:cNvSpPr/>
      </dsp:nvSpPr>
      <dsp:spPr>
        <a:xfrm>
          <a:off x="650153" y="2886295"/>
          <a:ext cx="2936778" cy="917743"/>
        </a:xfrm>
        <a:prstGeom prst="rect">
          <a:avLst/>
        </a:prstGeom>
        <a:solidFill>
          <a:schemeClr val="accent1">
            <a:lumMod val="40000"/>
            <a:lumOff val="6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61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000A"/>
              </a:solidFill>
              <a:latin typeface="Times New Roman"/>
              <a:ea typeface="SimSun"/>
            </a:rPr>
            <a:t>изменение методов, средств, форм образования</a:t>
          </a:r>
          <a:endParaRPr lang="ru-RU" sz="1600" b="0" kern="1200" dirty="0">
            <a:solidFill>
              <a:srgbClr val="00000A"/>
            </a:solidFill>
            <a:latin typeface="Times New Roman"/>
            <a:ea typeface="SimSun"/>
          </a:endParaRPr>
        </a:p>
      </dsp:txBody>
      <dsp:txXfrm>
        <a:off x="650153" y="2886295"/>
        <a:ext cx="2936778" cy="917743"/>
      </dsp:txXfrm>
    </dsp:sp>
    <dsp:sp modelId="{910285AB-A111-4139-85DC-7DED32A639DE}">
      <dsp:nvSpPr>
        <dsp:cNvPr id="0" name=""/>
        <dsp:cNvSpPr/>
      </dsp:nvSpPr>
      <dsp:spPr>
        <a:xfrm>
          <a:off x="527787" y="2753732"/>
          <a:ext cx="642420" cy="9636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E69D5-AEF8-4326-8EA7-B6E4401C1369}">
      <dsp:nvSpPr>
        <dsp:cNvPr id="0" name=""/>
        <dsp:cNvSpPr/>
      </dsp:nvSpPr>
      <dsp:spPr>
        <a:xfrm>
          <a:off x="3880249" y="2886295"/>
          <a:ext cx="2936778" cy="917743"/>
        </a:xfrm>
        <a:prstGeom prst="rect">
          <a:avLst/>
        </a:prstGeom>
        <a:solidFill>
          <a:schemeClr val="accent1">
            <a:lumMod val="40000"/>
            <a:lumOff val="6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618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rgbClr val="00000A"/>
              </a:solidFill>
              <a:latin typeface="Times New Roman"/>
              <a:ea typeface="SimSun"/>
            </a:rPr>
            <a:t>Вариативность планируемых результатов освоения АООП ДО</a:t>
          </a:r>
          <a:endParaRPr lang="ru-RU" sz="1600" b="0" kern="1200" dirty="0">
            <a:solidFill>
              <a:srgbClr val="00000A"/>
            </a:solidFill>
            <a:latin typeface="Times New Roman"/>
            <a:ea typeface="SimSun"/>
          </a:endParaRPr>
        </a:p>
      </dsp:txBody>
      <dsp:txXfrm>
        <a:off x="3880249" y="2886295"/>
        <a:ext cx="2936778" cy="917743"/>
      </dsp:txXfrm>
    </dsp:sp>
    <dsp:sp modelId="{171E4D2D-4629-4146-89E6-1D17445F79A8}">
      <dsp:nvSpPr>
        <dsp:cNvPr id="0" name=""/>
        <dsp:cNvSpPr/>
      </dsp:nvSpPr>
      <dsp:spPr>
        <a:xfrm>
          <a:off x="3757884" y="2753732"/>
          <a:ext cx="642420" cy="96363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FEB26-81FF-4C84-B3BC-E8AFD5C0CC02}">
      <dsp:nvSpPr>
        <dsp:cNvPr id="0" name=""/>
        <dsp:cNvSpPr/>
      </dsp:nvSpPr>
      <dsp:spPr>
        <a:xfrm>
          <a:off x="0" y="394437"/>
          <a:ext cx="7128792" cy="111772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Осуществление индивидуально-ориентированной психолого-педагогической помощи</a:t>
          </a:r>
          <a:endParaRPr lang="ru-RU" sz="2000" kern="1200" dirty="0"/>
        </a:p>
      </dsp:txBody>
      <dsp:txXfrm>
        <a:off x="54563" y="449000"/>
        <a:ext cx="7019666" cy="1008602"/>
      </dsp:txXfrm>
    </dsp:sp>
    <dsp:sp modelId="{0C088346-9DF3-48B5-9445-D79180B8C33D}">
      <dsp:nvSpPr>
        <dsp:cNvPr id="0" name=""/>
        <dsp:cNvSpPr/>
      </dsp:nvSpPr>
      <dsp:spPr>
        <a:xfrm>
          <a:off x="0" y="1872207"/>
          <a:ext cx="7128792" cy="1024192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Организация групповых и индивидуальных коррекционно-развивающих занятий</a:t>
          </a:r>
          <a:endParaRPr lang="ru-RU" sz="2000" kern="1200" dirty="0"/>
        </a:p>
      </dsp:txBody>
      <dsp:txXfrm>
        <a:off x="49997" y="1922204"/>
        <a:ext cx="7028798" cy="924198"/>
      </dsp:txXfrm>
    </dsp:sp>
    <dsp:sp modelId="{30440684-ACE3-4EA9-9C16-325524CA8C7E}">
      <dsp:nvSpPr>
        <dsp:cNvPr id="0" name=""/>
        <dsp:cNvSpPr/>
      </dsp:nvSpPr>
      <dsp:spPr>
        <a:xfrm>
          <a:off x="0" y="3305196"/>
          <a:ext cx="7128792" cy="94327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/>
              <a:ea typeface="SchoolBookAC"/>
            </a:rPr>
            <a:t>Обеспечение преемственности между дошкольным и школьным образованием</a:t>
          </a:r>
          <a:endParaRPr lang="ru-RU" sz="2000" kern="1200" dirty="0"/>
        </a:p>
      </dsp:txBody>
      <dsp:txXfrm>
        <a:off x="46047" y="3351243"/>
        <a:ext cx="7036698" cy="8511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D6126-FEF6-4FAB-849E-8F7B61F4C02C}">
      <dsp:nvSpPr>
        <dsp:cNvPr id="0" name=""/>
        <dsp:cNvSpPr/>
      </dsp:nvSpPr>
      <dsp:spPr>
        <a:xfrm rot="10800000" flipV="1">
          <a:off x="0" y="144022"/>
          <a:ext cx="4596720" cy="705662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64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    </a:t>
          </a:r>
          <a:r>
            <a:rPr lang="en-US" sz="1600" kern="1200" dirty="0" smtClean="0"/>
            <a:t>I.</a:t>
          </a:r>
          <a:r>
            <a:rPr lang="ru-RU" sz="1600" kern="1200" dirty="0" smtClean="0"/>
            <a:t>  </a:t>
          </a:r>
          <a:r>
            <a:rPr lang="ru-RU" sz="1600" kern="1200" dirty="0" smtClean="0"/>
            <a:t>Формирование функционального базиса</a:t>
          </a:r>
          <a:endParaRPr lang="ru-RU" sz="1600" kern="1200" dirty="0"/>
        </a:p>
      </dsp:txBody>
      <dsp:txXfrm rot="-10800000">
        <a:off x="0" y="144022"/>
        <a:ext cx="4596720" cy="705662"/>
      </dsp:txXfrm>
    </dsp:sp>
    <dsp:sp modelId="{5890A0F0-B501-4B23-A43F-E5906AA8C2B2}">
      <dsp:nvSpPr>
        <dsp:cNvPr id="0" name=""/>
        <dsp:cNvSpPr/>
      </dsp:nvSpPr>
      <dsp:spPr>
        <a:xfrm>
          <a:off x="0" y="112877"/>
          <a:ext cx="258080" cy="709745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4C6E22-F438-4D8E-8AEE-0D30DDCFB87F}">
      <dsp:nvSpPr>
        <dsp:cNvPr id="0" name=""/>
        <dsp:cNvSpPr/>
      </dsp:nvSpPr>
      <dsp:spPr>
        <a:xfrm>
          <a:off x="432034" y="1152121"/>
          <a:ext cx="5262749" cy="707413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646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</a:t>
          </a:r>
          <a:r>
            <a:rPr lang="en-US" sz="1600" kern="1200" dirty="0" smtClean="0"/>
            <a:t>I.  </a:t>
          </a:r>
          <a:r>
            <a:rPr lang="ru-RU" sz="1600" kern="1200" dirty="0" smtClean="0"/>
            <a:t>Формирование </a:t>
          </a:r>
          <a:r>
            <a:rPr lang="ru-RU" sz="1600" kern="1200" dirty="0" smtClean="0"/>
            <a:t>и развитие </a:t>
          </a:r>
          <a:r>
            <a:rPr lang="ru-RU" sz="1600" kern="1200" dirty="0" smtClean="0"/>
            <a:t>высших </a:t>
          </a:r>
          <a:r>
            <a:rPr lang="ru-RU" sz="1600" kern="1200" dirty="0" smtClean="0"/>
            <a:t>психических функций</a:t>
          </a:r>
          <a:endParaRPr lang="ru-RU" sz="1600" kern="1200" dirty="0"/>
        </a:p>
      </dsp:txBody>
      <dsp:txXfrm>
        <a:off x="432034" y="1152121"/>
        <a:ext cx="5262749" cy="707413"/>
      </dsp:txXfrm>
    </dsp:sp>
    <dsp:sp modelId="{229F0450-3401-435A-A09E-8CB694630340}">
      <dsp:nvSpPr>
        <dsp:cNvPr id="0" name=""/>
        <dsp:cNvSpPr/>
      </dsp:nvSpPr>
      <dsp:spPr>
        <a:xfrm>
          <a:off x="360039" y="1152129"/>
          <a:ext cx="258080" cy="761497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9A85DC7-0A07-4A6B-BBFC-88B775991873}">
      <dsp:nvSpPr>
        <dsp:cNvPr id="0" name=""/>
        <dsp:cNvSpPr/>
      </dsp:nvSpPr>
      <dsp:spPr>
        <a:xfrm>
          <a:off x="864115" y="2160240"/>
          <a:ext cx="5462504" cy="722547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064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>
              <a:latin typeface="Times New Roman"/>
              <a:ea typeface="SimSun"/>
            </a:rPr>
            <a:t>III.  </a:t>
          </a:r>
          <a:r>
            <a:rPr lang="ru-RU" sz="1600" i="0" kern="1200" dirty="0" smtClean="0">
              <a:latin typeface="Times New Roman"/>
              <a:ea typeface="SimSun"/>
            </a:rPr>
            <a:t>Развитие </a:t>
          </a:r>
          <a:r>
            <a:rPr lang="ru-RU" sz="1600" i="0" kern="1200" dirty="0" smtClean="0">
              <a:latin typeface="Times New Roman"/>
              <a:ea typeface="SimSun"/>
            </a:rPr>
            <a:t>возможностей </a:t>
          </a:r>
          <a:r>
            <a:rPr lang="ru-RU" sz="1600" kern="1200" dirty="0" smtClean="0">
              <a:latin typeface="Times New Roman"/>
              <a:ea typeface="SimSun"/>
            </a:rPr>
            <a:t>ребенка к достижению целевых ориентиров ДО </a:t>
          </a:r>
          <a:endParaRPr lang="ru-RU" sz="1600" kern="1200" dirty="0"/>
        </a:p>
      </dsp:txBody>
      <dsp:txXfrm>
        <a:off x="864115" y="2160240"/>
        <a:ext cx="5462504" cy="722547"/>
      </dsp:txXfrm>
    </dsp:sp>
    <dsp:sp modelId="{61ED8925-5700-4C5A-AC83-03A3DFDA87D8}">
      <dsp:nvSpPr>
        <dsp:cNvPr id="0" name=""/>
        <dsp:cNvSpPr/>
      </dsp:nvSpPr>
      <dsp:spPr>
        <a:xfrm>
          <a:off x="792087" y="2160235"/>
          <a:ext cx="299937" cy="740041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9410ED-DE94-4077-9D3A-71347ED8082B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948BD3-D886-4D25-8C80-1CA774C10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322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1716E-B82C-427E-A31E-F7DC142CA989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7FCC-168A-46E6-8F7B-298E5004C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26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98275-C412-4AF8-BEA1-8E6DAEBCD7E5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BCF8-794B-4F83-81BF-6804EDB63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6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8AFD5-7860-4CB6-88AB-3E2FBF5585DE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D4ACB-73F7-461D-885D-4C018E9CC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060E0-E3F4-4B0E-9FAF-4A22A3392D1F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C7C8-182F-417F-BC66-0E52AE87B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38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0789-48BE-4224-A9DB-F127696D8CD5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93B12-608A-459F-BDC0-BA96733FA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9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CAD6-00C0-4819-8F52-01EB4B4D68E9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C090-2949-4D06-BD39-60B47D43E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04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ED1A-E133-461D-A25D-A62FEB0B78DD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FE-5FC0-4CE0-B2F3-9562AE511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3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CD9C-334C-45F3-9D6B-E4C3A2695014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1455-39AC-4CCB-B2FA-2B5E08CAA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1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C43E5-4195-48E2-9603-40EFB6F52B92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79E0E-85D5-4604-AB05-8981FE95C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23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3AA1-93D3-4F0F-B0FF-35D4950F03E1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FEB9-3EF3-4741-9CDA-697825A32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61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137D5-320D-43A9-9494-29256F956C74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2793-CE86-4558-B1E6-35A2616AA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4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BC1F-C029-4751-9A58-554996670D82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ADD6-4EFB-49AE-99E9-6AAB1AE8E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62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A043-7F3F-4724-A122-2C2DE027A191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93D7-88CB-4E4C-9179-B84D92772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1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A1CB-3835-4336-B58A-149C9BDDCFB9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19747-70D5-48D0-923C-6354BD375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59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F2DC-0680-461A-BF9B-AEC099EE45E0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F30E-604D-48C5-A3C3-134CFD1BE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60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C907D-9E19-40D6-A832-C7A5BD80F512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C224-4EE6-40D7-85DB-0FF510695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0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1ACC-A5C3-425E-BE9A-6D43C44940E8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B69D-F807-4359-BC17-B462864D8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17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A88D7-A6C9-4AAC-AE11-3561032B63F2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5B61E-5568-4F99-BC77-9A886DC24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3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C581-DE75-4C26-8A4B-32C943CB0553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F4E3-416D-4572-A0B1-9503954BC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16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92BB3-BEB1-445B-8900-ECFF15C50CC9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C1AD-E2B3-4752-B0EE-318EF4AEE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47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BBC8-D11A-41FD-A1D6-9A04B36BD370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69F6-F526-4DA2-9237-0FD6F4580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6329-8A09-4D20-BDA1-EE0D7226130A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F22C-3EA8-4CD1-A242-88A53BF31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87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0D7489-D6BD-40EB-B2C9-4873083089CC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A6745E-0E55-4DC9-A5B9-C6846EF8E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8" descr="5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CEA9BE-8E35-464D-B6E7-49E3F947C15A}" type="datetimeFigureOut">
              <a:rPr lang="ru-RU"/>
              <a:pPr>
                <a:defRPr/>
              </a:pPr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C6107-4C1A-4EAA-93E3-560AC21CD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3319" name="Рисунок 8" descr="6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6021288"/>
            <a:ext cx="6480720" cy="720824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ru-RU" altLang="ru-RU" sz="1400" b="1" dirty="0" smtClean="0">
                <a:solidFill>
                  <a:schemeClr val="tx1"/>
                </a:solidFill>
              </a:rPr>
              <a:t>Утверждена приказом заведующего МБДОУ № 45 «Малыш» </a:t>
            </a:r>
          </a:p>
          <a:p>
            <a:pPr algn="l">
              <a:lnSpc>
                <a:spcPct val="80000"/>
              </a:lnSpc>
            </a:pPr>
            <a:r>
              <a:rPr lang="ru-RU" altLang="ru-RU" sz="1400" b="1" dirty="0" smtClean="0">
                <a:solidFill>
                  <a:schemeClr val="tx1"/>
                </a:solidFill>
              </a:rPr>
              <a:t>Рассмотрена и принята педагогическим советом МБДОУ № 45 «Малыш» </a:t>
            </a:r>
          </a:p>
          <a:p>
            <a:pPr algn="l">
              <a:lnSpc>
                <a:spcPct val="80000"/>
              </a:lnSpc>
            </a:pPr>
            <a:r>
              <a:rPr lang="ru-RU" altLang="ru-RU" sz="1400" b="1" dirty="0" smtClean="0">
                <a:solidFill>
                  <a:schemeClr val="tx1"/>
                </a:solidFill>
              </a:rPr>
              <a:t>Согласована председателем Совета родителей МБДОУ № 45 «Малыш» </a:t>
            </a:r>
          </a:p>
          <a:p>
            <a:pPr algn="l">
              <a:lnSpc>
                <a:spcPct val="80000"/>
              </a:lnSpc>
            </a:pPr>
            <a:r>
              <a:rPr lang="ru-RU" altLang="ru-RU" sz="900" b="1" dirty="0" smtClean="0">
                <a:solidFill>
                  <a:srgbClr val="376092"/>
                </a:solidFill>
              </a:rPr>
              <a:t>                                                    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42988" y="1052736"/>
            <a:ext cx="7705725" cy="1296144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355E8F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endParaRPr lang="en-US" altLang="ru-RU" b="1" dirty="0">
              <a:solidFill>
                <a:srgbClr val="355E8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b="1" dirty="0">
                <a:solidFill>
                  <a:srgbClr val="355E8F"/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дошкольного образования детей с задержкой психического развития.</a:t>
            </a:r>
          </a:p>
          <a:p>
            <a:pPr algn="ctr"/>
            <a:r>
              <a:rPr lang="ru-RU" altLang="ru-RU" sz="1600" b="1" dirty="0">
                <a:solidFill>
                  <a:srgbClr val="355E8F"/>
                </a:solidFill>
                <a:latin typeface="Times New Roman" pitchFamily="18" charset="0"/>
                <a:cs typeface="Times New Roman" pitchFamily="18" charset="0"/>
              </a:rPr>
              <a:t>Реализуется в здании № 2.</a:t>
            </a:r>
          </a:p>
          <a:p>
            <a:pPr algn="ctr"/>
            <a:endParaRPr lang="ru-RU" altLang="ru-RU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850" y="55563"/>
            <a:ext cx="8424863" cy="85248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br>
              <a:rPr lang="ru-RU" alt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«Детский сад № 45 </a:t>
            </a:r>
            <a:r>
              <a:rPr lang="en-US" altLang="ru-RU" sz="14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Малыш</a:t>
            </a:r>
            <a:r>
              <a:rPr lang="en-US" altLang="ru-RU" sz="14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099425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коррекционно-развивающей работы с детьми с задержкой психического развития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908720"/>
            <a:ext cx="8064896" cy="5473129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82296" indent="0" fontAlgn="t">
              <a:spcAft>
                <a:spcPts val="0"/>
              </a:spcAft>
              <a:buNone/>
              <a:defRPr/>
            </a:pPr>
            <a:endParaRPr lang="en-US" sz="1800" b="1" dirty="0" smtClean="0">
              <a:solidFill>
                <a:srgbClr val="00000A"/>
              </a:solidFill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en-US" sz="1800" b="1" dirty="0">
              <a:solidFill>
                <a:srgbClr val="00000A"/>
              </a:solidFill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en-US" sz="1800" b="1" dirty="0" smtClean="0">
              <a:solidFill>
                <a:srgbClr val="00000A"/>
              </a:solidFill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en-US" sz="1800" b="1" dirty="0">
              <a:solidFill>
                <a:srgbClr val="00000A"/>
              </a:solidFill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r>
              <a:rPr lang="ru-RU" sz="1800" b="1" dirty="0" smtClean="0">
                <a:solidFill>
                  <a:srgbClr val="00000A"/>
                </a:solidFill>
                <a:ea typeface="SimSun"/>
                <a:cs typeface="Times New Roman" panose="02020603050405020304" pitchFamily="18" charset="0"/>
              </a:rPr>
              <a:t>Реализация </a:t>
            </a:r>
            <a:r>
              <a:rPr lang="ru-RU" sz="1800" b="1" dirty="0" smtClean="0">
                <a:solidFill>
                  <a:srgbClr val="00000A"/>
                </a:solidFill>
                <a:ea typeface="SimSun"/>
                <a:cs typeface="Times New Roman" panose="02020603050405020304" pitchFamily="18" charset="0"/>
              </a:rPr>
              <a:t>в </a:t>
            </a:r>
            <a:r>
              <a:rPr lang="en-US" sz="1800" b="1" dirty="0" smtClean="0">
                <a:solidFill>
                  <a:srgbClr val="00000A"/>
                </a:solidFill>
                <a:ea typeface="SimSun"/>
                <a:cs typeface="Times New Roman" panose="02020603050405020304" pitchFamily="18" charset="0"/>
              </a:rPr>
              <a:t>III </a:t>
            </a:r>
            <a:r>
              <a:rPr lang="ru-RU" sz="1800" b="1" dirty="0" smtClean="0">
                <a:solidFill>
                  <a:srgbClr val="00000A"/>
                </a:solidFill>
                <a:ea typeface="SimSun"/>
                <a:cs typeface="Times New Roman" panose="02020603050405020304" pitchFamily="18" charset="0"/>
              </a:rPr>
              <a:t>этапа:</a:t>
            </a: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b="1" dirty="0" smtClean="0">
              <a:solidFill>
                <a:srgbClr val="00000A"/>
              </a:solidFill>
              <a:latin typeface="Times New Roman" panose="02020603050405020304" pitchFamily="18" charset="0"/>
              <a:ea typeface="SimSun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en-US" sz="1800" b="1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r>
              <a:rPr lang="ru-RU" sz="1800" b="1" dirty="0" smtClean="0">
                <a:solidFill>
                  <a:srgbClr val="00000A"/>
                </a:solidFill>
                <a:latin typeface="Times New Roman"/>
                <a:ea typeface="SimSun"/>
              </a:rPr>
              <a:t>Средствами </a:t>
            </a:r>
            <a:r>
              <a:rPr lang="ru-RU" sz="1800" b="1" dirty="0">
                <a:solidFill>
                  <a:srgbClr val="00000A"/>
                </a:solidFill>
                <a:latin typeface="Times New Roman"/>
                <a:ea typeface="SimSun"/>
              </a:rPr>
              <a:t>реализации АООП</a:t>
            </a:r>
            <a:r>
              <a:rPr lang="ru-RU" sz="1800" dirty="0">
                <a:solidFill>
                  <a:srgbClr val="00000A"/>
                </a:solidFill>
                <a:latin typeface="Times New Roman"/>
                <a:ea typeface="SimSun"/>
              </a:rPr>
              <a:t> </a:t>
            </a:r>
            <a:r>
              <a:rPr lang="ru-RU" sz="1800" dirty="0" smtClean="0">
                <a:solidFill>
                  <a:srgbClr val="00000A"/>
                </a:solidFill>
                <a:latin typeface="Times New Roman"/>
                <a:ea typeface="SimSun"/>
              </a:rPr>
              <a:t>являются к</a:t>
            </a:r>
            <a:r>
              <a:rPr lang="ru-RU" sz="1800" dirty="0" smtClean="0">
                <a:solidFill>
                  <a:srgbClr val="00000A"/>
                </a:solidFill>
                <a:latin typeface="Times New Roman"/>
                <a:ea typeface="Calibri"/>
                <a:cs typeface="Times New Roman"/>
              </a:rPr>
              <a:t>оррекционные технологии,</a:t>
            </a:r>
            <a:r>
              <a:rPr lang="ru-RU" sz="1800" dirty="0">
                <a:solidFill>
                  <a:srgbClr val="00000A"/>
                </a:solidFill>
                <a:ea typeface="Calibri"/>
                <a:cs typeface="Times New Roman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общепедагогические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специальные методы и приемы реализации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АООП.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fontAlgn="t">
              <a:spcAft>
                <a:spcPts val="0"/>
              </a:spcAft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89805698"/>
              </p:ext>
            </p:extLst>
          </p:nvPr>
        </p:nvGraphicFramePr>
        <p:xfrm>
          <a:off x="1187624" y="2564904"/>
          <a:ext cx="734481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51690"/>
              </p:ext>
            </p:extLst>
          </p:nvPr>
        </p:nvGraphicFramePr>
        <p:xfrm>
          <a:off x="683568" y="1052736"/>
          <a:ext cx="7848872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1008112">
                <a:tc>
                  <a:txBody>
                    <a:bodyPr/>
                    <a:lstStyle/>
                    <a:p>
                      <a:r>
                        <a:rPr kumimoji="0" lang="ru-RU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Цель программы коррекционной работы </a:t>
                      </a: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- создание специальных условий обучения и воспитания, позволяющих учитывать особые образовательные потребности детей с ЗПР посредством индивидуализации и дифференциации образовательного процесса.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81706"/>
            <a:ext cx="84963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План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реализации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индивидуально-ориентированных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коррекционных мероприятий и НОД 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68681"/>
              </p:ext>
            </p:extLst>
          </p:nvPr>
        </p:nvGraphicFramePr>
        <p:xfrm>
          <a:off x="323528" y="1037280"/>
          <a:ext cx="8424936" cy="5325976"/>
        </p:xfrm>
        <a:graphic>
          <a:graphicData uri="http://schemas.openxmlformats.org/drawingml/2006/table">
            <a:tbl>
              <a:tblPr/>
              <a:tblGrid>
                <a:gridCol w="1872208"/>
                <a:gridCol w="2483220"/>
                <a:gridCol w="2541051"/>
                <a:gridCol w="1528457"/>
              </a:tblGrid>
              <a:tr h="4212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сопровождения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 направления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Коррекционные курсы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НОД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100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Учитель-дефектолог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Познавательное развитие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Познавательное развитие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Речевое развитие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SimSun"/>
                        </a:rPr>
                        <a:t>Представления о целостной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dirty="0" smtClean="0"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SimSun"/>
                        </a:rPr>
                        <a:t>картине окружающего мира.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SimSun"/>
                          <a:cs typeface="Times New Roman" pitchFamily="18" charset="0"/>
                        </a:rPr>
                        <a:t>Эл.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SimSun"/>
                          <a:cs typeface="Times New Roman" pitchFamily="18" charset="0"/>
                        </a:rPr>
                        <a:t>математич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SimSun"/>
                          <a:cs typeface="Times New Roman" pitchFamily="18" charset="0"/>
                        </a:rPr>
                        <a:t>.  представления.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SimSun"/>
                          <a:cs typeface="Times New Roman" pitchFamily="18" charset="0"/>
                        </a:rPr>
                        <a:t>Навыки устной речи.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A"/>
                          </a:solidFill>
                          <a:effectLst/>
                          <a:latin typeface="Times New Roman"/>
                          <a:ea typeface="SimSun"/>
                          <a:cs typeface="Times New Roman" pitchFamily="18" charset="0"/>
                        </a:rPr>
                        <a:t>Подготовка к обучению грамоте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1раз в неделю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1раз в неделю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1раз в неделю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1раз в неделю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7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Педагог-психолог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Социально-коммуникативное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Познавательное развитие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«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Игралочка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1раз в неделю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12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Учитель-логопед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Речевое развитие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Произношение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20638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06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неделю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8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Познавательное развитие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Худ.-эстетическое развитие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Социально-коммун. развитие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Аппликация, лепка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в неделю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неделю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раз ч/з неделю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3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542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Музыкальный руководитель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Художественно-эстетическое развитие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Музыкальное занятие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неделю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1495425" algn="l"/>
                        </a:tabLs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542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Инструктор по физической культуре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Физическое развитие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по физической культуре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раза в неделю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542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Родители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Индивидуальные игры и упражнения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рекомендации специалистов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95425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Курирующий администратор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ППк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ДОУ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руководство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раза в году</a:t>
                      </a:r>
                    </a:p>
                  </a:txBody>
                  <a:tcPr marL="55471" marR="5547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Предполагаемые результаты освоения АООП детей с ЗПР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538" name="Объект 2"/>
          <p:cNvSpPr>
            <a:spLocks noGrp="1"/>
          </p:cNvSpPr>
          <p:nvPr>
            <p:ph idx="1"/>
          </p:nvPr>
        </p:nvSpPr>
        <p:spPr>
          <a:xfrm>
            <a:off x="684213" y="1412776"/>
            <a:ext cx="7920037" cy="4895949"/>
          </a:xfrm>
        </p:spPr>
        <p:txBody>
          <a:bodyPr/>
          <a:lstStyle/>
          <a:p>
            <a:pPr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rgbClr val="00000A"/>
                </a:solidFill>
                <a:latin typeface="Times New Roman"/>
                <a:ea typeface="Times New Roman"/>
              </a:rPr>
              <a:t>Целевые </a:t>
            </a:r>
            <a:r>
              <a:rPr lang="ru-RU" sz="1600" b="1" dirty="0">
                <a:solidFill>
                  <a:srgbClr val="00000A"/>
                </a:solidFill>
                <a:latin typeface="Times New Roman"/>
                <a:ea typeface="Times New Roman"/>
              </a:rPr>
              <a:t>ориентиры на этапе завершения освоения </a:t>
            </a:r>
            <a:r>
              <a:rPr lang="ru-RU" sz="1600" b="1" dirty="0" smtClean="0">
                <a:solidFill>
                  <a:srgbClr val="00000A"/>
                </a:solidFill>
                <a:latin typeface="Times New Roman"/>
                <a:ea typeface="Times New Roman"/>
              </a:rPr>
              <a:t>АООП</a:t>
            </a:r>
            <a:endParaRPr lang="ru-RU" sz="1800" dirty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0" lv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403648" y="1810551"/>
            <a:ext cx="6648403" cy="4334562"/>
            <a:chOff x="1622321" y="2078804"/>
            <a:chExt cx="5865194" cy="4334562"/>
          </a:xfrm>
        </p:grpSpPr>
        <p:sp>
          <p:nvSpPr>
            <p:cNvPr id="5" name="Полилиния 4"/>
            <p:cNvSpPr/>
            <p:nvPr/>
          </p:nvSpPr>
          <p:spPr>
            <a:xfrm>
              <a:off x="3261207" y="2078804"/>
              <a:ext cx="2426724" cy="1113874"/>
            </a:xfrm>
            <a:custGeom>
              <a:avLst/>
              <a:gdLst>
                <a:gd name="connsiteX0" fmla="*/ 0 w 2232248"/>
                <a:gd name="connsiteY0" fmla="*/ 185649 h 1113874"/>
                <a:gd name="connsiteX1" fmla="*/ 185649 w 2232248"/>
                <a:gd name="connsiteY1" fmla="*/ 0 h 1113874"/>
                <a:gd name="connsiteX2" fmla="*/ 2046599 w 2232248"/>
                <a:gd name="connsiteY2" fmla="*/ 0 h 1113874"/>
                <a:gd name="connsiteX3" fmla="*/ 2232248 w 2232248"/>
                <a:gd name="connsiteY3" fmla="*/ 185649 h 1113874"/>
                <a:gd name="connsiteX4" fmla="*/ 2232248 w 2232248"/>
                <a:gd name="connsiteY4" fmla="*/ 928225 h 1113874"/>
                <a:gd name="connsiteX5" fmla="*/ 2046599 w 2232248"/>
                <a:gd name="connsiteY5" fmla="*/ 1113874 h 1113874"/>
                <a:gd name="connsiteX6" fmla="*/ 185649 w 2232248"/>
                <a:gd name="connsiteY6" fmla="*/ 1113874 h 1113874"/>
                <a:gd name="connsiteX7" fmla="*/ 0 w 2232248"/>
                <a:gd name="connsiteY7" fmla="*/ 928225 h 1113874"/>
                <a:gd name="connsiteX8" fmla="*/ 0 w 2232248"/>
                <a:gd name="connsiteY8" fmla="*/ 185649 h 1113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2248" h="1113874">
                  <a:moveTo>
                    <a:pt x="0" y="185649"/>
                  </a:moveTo>
                  <a:cubicBezTo>
                    <a:pt x="0" y="83118"/>
                    <a:pt x="83118" y="0"/>
                    <a:pt x="185649" y="0"/>
                  </a:cubicBezTo>
                  <a:lnTo>
                    <a:pt x="2046599" y="0"/>
                  </a:lnTo>
                  <a:cubicBezTo>
                    <a:pt x="2149130" y="0"/>
                    <a:pt x="2232248" y="83118"/>
                    <a:pt x="2232248" y="185649"/>
                  </a:cubicBezTo>
                  <a:lnTo>
                    <a:pt x="2232248" y="928225"/>
                  </a:lnTo>
                  <a:cubicBezTo>
                    <a:pt x="2232248" y="1030756"/>
                    <a:pt x="2149130" y="1113874"/>
                    <a:pt x="2046599" y="1113874"/>
                  </a:cubicBezTo>
                  <a:lnTo>
                    <a:pt x="185649" y="1113874"/>
                  </a:lnTo>
                  <a:cubicBezTo>
                    <a:pt x="83118" y="1113874"/>
                    <a:pt x="0" y="1030756"/>
                    <a:pt x="0" y="928225"/>
                  </a:cubicBezTo>
                  <a:lnTo>
                    <a:pt x="0" y="18564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15335" tIns="115335" rIns="115335" bIns="11533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Социально-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коммуникативное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развитие</a:t>
              </a:r>
              <a:endParaRPr lang="ru-RU" sz="16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2773422" y="2635740"/>
              <a:ext cx="3562989" cy="35629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901766" y="396317"/>
                  </a:moveTo>
                  <a:arcTo wR="1781494" hR="1781494" stAng="18537866" swAng="1011343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5814982" y="3535107"/>
              <a:ext cx="1672533" cy="891812"/>
            </a:xfrm>
            <a:custGeom>
              <a:avLst/>
              <a:gdLst>
                <a:gd name="connsiteX0" fmla="*/ 0 w 1672533"/>
                <a:gd name="connsiteY0" fmla="*/ 148638 h 891812"/>
                <a:gd name="connsiteX1" fmla="*/ 148638 w 1672533"/>
                <a:gd name="connsiteY1" fmla="*/ 0 h 891812"/>
                <a:gd name="connsiteX2" fmla="*/ 1523895 w 1672533"/>
                <a:gd name="connsiteY2" fmla="*/ 0 h 891812"/>
                <a:gd name="connsiteX3" fmla="*/ 1672533 w 1672533"/>
                <a:gd name="connsiteY3" fmla="*/ 148638 h 891812"/>
                <a:gd name="connsiteX4" fmla="*/ 1672533 w 1672533"/>
                <a:gd name="connsiteY4" fmla="*/ 743174 h 891812"/>
                <a:gd name="connsiteX5" fmla="*/ 1523895 w 1672533"/>
                <a:gd name="connsiteY5" fmla="*/ 891812 h 891812"/>
                <a:gd name="connsiteX6" fmla="*/ 148638 w 1672533"/>
                <a:gd name="connsiteY6" fmla="*/ 891812 h 891812"/>
                <a:gd name="connsiteX7" fmla="*/ 0 w 1672533"/>
                <a:gd name="connsiteY7" fmla="*/ 743174 h 891812"/>
                <a:gd name="connsiteX8" fmla="*/ 0 w 1672533"/>
                <a:gd name="connsiteY8" fmla="*/ 148638 h 8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533" h="891812">
                  <a:moveTo>
                    <a:pt x="0" y="148638"/>
                  </a:moveTo>
                  <a:cubicBezTo>
                    <a:pt x="0" y="66547"/>
                    <a:pt x="66547" y="0"/>
                    <a:pt x="148638" y="0"/>
                  </a:cubicBezTo>
                  <a:lnTo>
                    <a:pt x="1523895" y="0"/>
                  </a:lnTo>
                  <a:cubicBezTo>
                    <a:pt x="1605986" y="0"/>
                    <a:pt x="1672533" y="66547"/>
                    <a:pt x="1672533" y="148638"/>
                  </a:cubicBezTo>
                  <a:lnTo>
                    <a:pt x="1672533" y="743174"/>
                  </a:lnTo>
                  <a:cubicBezTo>
                    <a:pt x="1672533" y="825265"/>
                    <a:pt x="1605986" y="891812"/>
                    <a:pt x="1523895" y="891812"/>
                  </a:cubicBezTo>
                  <a:lnTo>
                    <a:pt x="148638" y="891812"/>
                  </a:lnTo>
                  <a:cubicBezTo>
                    <a:pt x="66547" y="891812"/>
                    <a:pt x="0" y="825265"/>
                    <a:pt x="0" y="743174"/>
                  </a:cubicBezTo>
                  <a:lnTo>
                    <a:pt x="0" y="14863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4495" tIns="104495" rIns="104495" bIns="10449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Познавательное развитие</a:t>
              </a:r>
              <a:endParaRPr lang="ru-RU" sz="16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773422" y="2635740"/>
              <a:ext cx="3562989" cy="35629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560535" y="1688023"/>
                  </a:moveTo>
                  <a:arcTo wR="1781494" hR="1781494" stAng="21419546" swAng="2145699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4605277" y="5477266"/>
              <a:ext cx="1372019" cy="936100"/>
            </a:xfrm>
            <a:custGeom>
              <a:avLst/>
              <a:gdLst>
                <a:gd name="connsiteX0" fmla="*/ 0 w 1372019"/>
                <a:gd name="connsiteY0" fmla="*/ 156020 h 936100"/>
                <a:gd name="connsiteX1" fmla="*/ 156020 w 1372019"/>
                <a:gd name="connsiteY1" fmla="*/ 0 h 936100"/>
                <a:gd name="connsiteX2" fmla="*/ 1215999 w 1372019"/>
                <a:gd name="connsiteY2" fmla="*/ 0 h 936100"/>
                <a:gd name="connsiteX3" fmla="*/ 1372019 w 1372019"/>
                <a:gd name="connsiteY3" fmla="*/ 156020 h 936100"/>
                <a:gd name="connsiteX4" fmla="*/ 1372019 w 1372019"/>
                <a:gd name="connsiteY4" fmla="*/ 780080 h 936100"/>
                <a:gd name="connsiteX5" fmla="*/ 1215999 w 1372019"/>
                <a:gd name="connsiteY5" fmla="*/ 936100 h 936100"/>
                <a:gd name="connsiteX6" fmla="*/ 156020 w 1372019"/>
                <a:gd name="connsiteY6" fmla="*/ 936100 h 936100"/>
                <a:gd name="connsiteX7" fmla="*/ 0 w 1372019"/>
                <a:gd name="connsiteY7" fmla="*/ 780080 h 936100"/>
                <a:gd name="connsiteX8" fmla="*/ 0 w 1372019"/>
                <a:gd name="connsiteY8" fmla="*/ 156020 h 936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2019" h="936100">
                  <a:moveTo>
                    <a:pt x="0" y="156020"/>
                  </a:moveTo>
                  <a:cubicBezTo>
                    <a:pt x="0" y="69853"/>
                    <a:pt x="69853" y="0"/>
                    <a:pt x="156020" y="0"/>
                  </a:cubicBezTo>
                  <a:lnTo>
                    <a:pt x="1215999" y="0"/>
                  </a:lnTo>
                  <a:cubicBezTo>
                    <a:pt x="1302166" y="0"/>
                    <a:pt x="1372019" y="69853"/>
                    <a:pt x="1372019" y="156020"/>
                  </a:cubicBezTo>
                  <a:lnTo>
                    <a:pt x="1372019" y="780080"/>
                  </a:lnTo>
                  <a:cubicBezTo>
                    <a:pt x="1372019" y="866247"/>
                    <a:pt x="1302166" y="936100"/>
                    <a:pt x="1215999" y="936100"/>
                  </a:cubicBezTo>
                  <a:lnTo>
                    <a:pt x="156020" y="936100"/>
                  </a:lnTo>
                  <a:cubicBezTo>
                    <a:pt x="69853" y="936100"/>
                    <a:pt x="0" y="866247"/>
                    <a:pt x="0" y="780080"/>
                  </a:cubicBezTo>
                  <a:lnTo>
                    <a:pt x="0" y="15602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6657" tIns="106657" rIns="106657" bIns="10665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Речевое развитие</a:t>
              </a:r>
              <a:endParaRPr lang="ru-RU" sz="16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773422" y="2635740"/>
              <a:ext cx="3562989" cy="35629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35545" y="3527453"/>
                  </a:moveTo>
                  <a:arcTo wR="1781494" hR="1781494" stAng="4712209" swAng="137558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2575198" y="5511708"/>
              <a:ext cx="1372019" cy="901658"/>
            </a:xfrm>
            <a:custGeom>
              <a:avLst/>
              <a:gdLst>
                <a:gd name="connsiteX0" fmla="*/ 0 w 1372019"/>
                <a:gd name="connsiteY0" fmla="*/ 150279 h 901658"/>
                <a:gd name="connsiteX1" fmla="*/ 150279 w 1372019"/>
                <a:gd name="connsiteY1" fmla="*/ 0 h 901658"/>
                <a:gd name="connsiteX2" fmla="*/ 1221740 w 1372019"/>
                <a:gd name="connsiteY2" fmla="*/ 0 h 901658"/>
                <a:gd name="connsiteX3" fmla="*/ 1372019 w 1372019"/>
                <a:gd name="connsiteY3" fmla="*/ 150279 h 901658"/>
                <a:gd name="connsiteX4" fmla="*/ 1372019 w 1372019"/>
                <a:gd name="connsiteY4" fmla="*/ 751379 h 901658"/>
                <a:gd name="connsiteX5" fmla="*/ 1221740 w 1372019"/>
                <a:gd name="connsiteY5" fmla="*/ 901658 h 901658"/>
                <a:gd name="connsiteX6" fmla="*/ 150279 w 1372019"/>
                <a:gd name="connsiteY6" fmla="*/ 901658 h 901658"/>
                <a:gd name="connsiteX7" fmla="*/ 0 w 1372019"/>
                <a:gd name="connsiteY7" fmla="*/ 751379 h 901658"/>
                <a:gd name="connsiteX8" fmla="*/ 0 w 1372019"/>
                <a:gd name="connsiteY8" fmla="*/ 150279 h 901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2019" h="901658">
                  <a:moveTo>
                    <a:pt x="0" y="150279"/>
                  </a:moveTo>
                  <a:cubicBezTo>
                    <a:pt x="0" y="67282"/>
                    <a:pt x="67282" y="0"/>
                    <a:pt x="150279" y="0"/>
                  </a:cubicBezTo>
                  <a:lnTo>
                    <a:pt x="1221740" y="0"/>
                  </a:lnTo>
                  <a:cubicBezTo>
                    <a:pt x="1304737" y="0"/>
                    <a:pt x="1372019" y="67282"/>
                    <a:pt x="1372019" y="150279"/>
                  </a:cubicBezTo>
                  <a:lnTo>
                    <a:pt x="1372019" y="751379"/>
                  </a:lnTo>
                  <a:cubicBezTo>
                    <a:pt x="1372019" y="834376"/>
                    <a:pt x="1304737" y="901658"/>
                    <a:pt x="1221740" y="901658"/>
                  </a:cubicBezTo>
                  <a:lnTo>
                    <a:pt x="150279" y="901658"/>
                  </a:lnTo>
                  <a:cubicBezTo>
                    <a:pt x="67282" y="901658"/>
                    <a:pt x="0" y="834376"/>
                    <a:pt x="0" y="751379"/>
                  </a:cubicBezTo>
                  <a:lnTo>
                    <a:pt x="0" y="15027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93545" tIns="93545" rIns="93545" bIns="9354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Художественно-эстет. развитие</a:t>
              </a:r>
              <a:endParaRPr lang="ru-RU" sz="13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773422" y="2635740"/>
              <a:ext cx="3562989" cy="35629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94568" y="2762706"/>
                  </a:moveTo>
                  <a:arcTo wR="1781494" hR="1781494" stAng="8794769" swAng="2129094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622321" y="3472405"/>
              <a:ext cx="1460185" cy="950556"/>
            </a:xfrm>
            <a:custGeom>
              <a:avLst/>
              <a:gdLst>
                <a:gd name="connsiteX0" fmla="*/ 0 w 1460185"/>
                <a:gd name="connsiteY0" fmla="*/ 158429 h 950556"/>
                <a:gd name="connsiteX1" fmla="*/ 158429 w 1460185"/>
                <a:gd name="connsiteY1" fmla="*/ 0 h 950556"/>
                <a:gd name="connsiteX2" fmla="*/ 1301756 w 1460185"/>
                <a:gd name="connsiteY2" fmla="*/ 0 h 950556"/>
                <a:gd name="connsiteX3" fmla="*/ 1460185 w 1460185"/>
                <a:gd name="connsiteY3" fmla="*/ 158429 h 950556"/>
                <a:gd name="connsiteX4" fmla="*/ 1460185 w 1460185"/>
                <a:gd name="connsiteY4" fmla="*/ 792127 h 950556"/>
                <a:gd name="connsiteX5" fmla="*/ 1301756 w 1460185"/>
                <a:gd name="connsiteY5" fmla="*/ 950556 h 950556"/>
                <a:gd name="connsiteX6" fmla="*/ 158429 w 1460185"/>
                <a:gd name="connsiteY6" fmla="*/ 950556 h 950556"/>
                <a:gd name="connsiteX7" fmla="*/ 0 w 1460185"/>
                <a:gd name="connsiteY7" fmla="*/ 792127 h 950556"/>
                <a:gd name="connsiteX8" fmla="*/ 0 w 1460185"/>
                <a:gd name="connsiteY8" fmla="*/ 158429 h 950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0185" h="950556">
                  <a:moveTo>
                    <a:pt x="0" y="158429"/>
                  </a:moveTo>
                  <a:cubicBezTo>
                    <a:pt x="0" y="70931"/>
                    <a:pt x="70931" y="0"/>
                    <a:pt x="158429" y="0"/>
                  </a:cubicBezTo>
                  <a:lnTo>
                    <a:pt x="1301756" y="0"/>
                  </a:lnTo>
                  <a:cubicBezTo>
                    <a:pt x="1389254" y="0"/>
                    <a:pt x="1460185" y="70931"/>
                    <a:pt x="1460185" y="158429"/>
                  </a:cubicBezTo>
                  <a:lnTo>
                    <a:pt x="1460185" y="792127"/>
                  </a:lnTo>
                  <a:cubicBezTo>
                    <a:pt x="1460185" y="879625"/>
                    <a:pt x="1389254" y="950556"/>
                    <a:pt x="1301756" y="950556"/>
                  </a:cubicBezTo>
                  <a:lnTo>
                    <a:pt x="158429" y="950556"/>
                  </a:lnTo>
                  <a:cubicBezTo>
                    <a:pt x="70931" y="950556"/>
                    <a:pt x="0" y="879625"/>
                    <a:pt x="0" y="792127"/>
                  </a:cubicBezTo>
                  <a:lnTo>
                    <a:pt x="0" y="158429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07362" tIns="107362" rIns="107362" bIns="10736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Физическое развитие</a:t>
              </a:r>
              <a:endParaRPr lang="ru-RU" sz="16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773422" y="2635740"/>
              <a:ext cx="3562989" cy="356298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7835" y="751641"/>
                  </a:moveTo>
                  <a:arcTo wR="1781494" hR="1781494" stAng="12918953" swAng="943862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1026" name="Picture 2" descr="C:\Users\ц\AppData\Local\Microsoft\Windows\Temporary Internet Files\Content.IE5\7E1TXR72\1200px-Crowded_sw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100" y="3068960"/>
            <a:ext cx="2953341" cy="194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CC"/>
                </a:solidFill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0000CC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</a:t>
            </a:r>
            <a:r>
              <a:rPr lang="ru-RU" sz="3600" b="1" dirty="0" smtClean="0">
                <a:solidFill>
                  <a:srgbClr val="0070C0"/>
                </a:solidFill>
                <a:ea typeface="+mj-ea"/>
                <a:cs typeface="+mj-cs"/>
              </a:rPr>
              <a:t>Спасибо за внимание!</a:t>
            </a:r>
            <a:endParaRPr lang="ru-RU" sz="3600" dirty="0"/>
          </a:p>
        </p:txBody>
      </p:sp>
      <p:pic>
        <p:nvPicPr>
          <p:cNvPr id="68611" name="Picture 4" descr="D:\ПАПКА для ДСАДА\Картинки\Герои сказок\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5689">
            <a:off x="3492504" y="2997576"/>
            <a:ext cx="1393759" cy="139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2" name="Picture 2" descr="D:\ПАПКА для ДСАДА\Картинки\С компьютером\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82443"/>
            <a:ext cx="2305422" cy="221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>
            <a:normAutofit/>
          </a:bodyPr>
          <a:lstStyle/>
          <a:p>
            <a:r>
              <a:rPr lang="ru-RU" altLang="ru-RU" sz="2400" b="1" dirty="0" smtClean="0">
                <a:solidFill>
                  <a:srgbClr val="31859C"/>
                </a:solidFill>
                <a:latin typeface="Times New Roman" pitchFamily="18" charset="0"/>
                <a:cs typeface="Times New Roman" pitchFamily="18" charset="0"/>
              </a:rPr>
              <a:t>нормативно-методические документы</a:t>
            </a:r>
            <a:endParaRPr lang="ru-RU" altLang="ru-RU" sz="2400" dirty="0" smtClean="0">
              <a:solidFill>
                <a:srgbClr val="31859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125538"/>
            <a:ext cx="8137525" cy="5183187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1. </a:t>
            </a:r>
            <a:r>
              <a:rPr lang="ru-RU" altLang="zh-CN" sz="1800" b="1" dirty="0" smtClean="0">
                <a:latin typeface="Times New Roman" pitchFamily="18" charset="0"/>
              </a:rPr>
              <a:t>Федеральный закон «Об образовании в Российской Федерации» </a:t>
            </a: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                         № 273-ФЗ от 29 декабря 2012 года с изменениями 2015-2016 года</a:t>
            </a: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                                                                                                    </a:t>
            </a:r>
          </a:p>
          <a:p>
            <a:pPr marL="609600" indent="-609600">
              <a:buFont typeface="Arial" pitchFamily="34" charset="0"/>
              <a:buNone/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(ФГОС ДО)</a:t>
            </a: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                              приказ Минобрнауки России от 17.10.2013 г. № 1155</a:t>
            </a: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 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3. </a:t>
            </a:r>
            <a:r>
              <a:rPr lang="ru-RU" altLang="zh-CN" sz="1800" b="1" dirty="0" smtClean="0">
                <a:latin typeface="Times New Roman" pitchFamily="18" charset="0"/>
              </a:rPr>
              <a:t>Закон РФ «Об основных гарантиях прав ребенка в Российской Федерации»</a:t>
            </a:r>
            <a:r>
              <a:rPr lang="ru-RU" altLang="zh-CN" sz="1800" dirty="0" smtClean="0">
                <a:latin typeface="Times New Roman" pitchFamily="18" charset="0"/>
              </a:rPr>
              <a:t> от 24 июля 1998 года № 124–ФЗ (с изменениями на 21 декабря 2004 года)</a:t>
            </a:r>
          </a:p>
          <a:p>
            <a:pPr marL="609600" indent="-609600">
              <a:buFont typeface="Arial" pitchFamily="34" charset="0"/>
              <a:buNone/>
            </a:pPr>
            <a:endParaRPr lang="ru-RU" altLang="zh-CN" sz="1800" dirty="0" smtClean="0">
              <a:latin typeface="Times New Roman" pitchFamily="18" charset="0"/>
            </a:endParaRP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4. </a:t>
            </a:r>
            <a:r>
              <a:rPr lang="ru-RU" altLang="zh-CN" sz="1800" b="1" dirty="0" smtClean="0">
                <a:latin typeface="Times New Roman" pitchFamily="18" charset="0"/>
              </a:rPr>
              <a:t>Конвенция о правах ребенка.</a:t>
            </a:r>
            <a:r>
              <a:rPr lang="ru-RU" altLang="zh-CN" sz="1800" dirty="0" smtClean="0">
                <a:latin typeface="Times New Roman" pitchFamily="18" charset="0"/>
              </a:rPr>
              <a:t> Принята резолюцией 44/25 Генеральной Ассамблеи от </a:t>
            </a:r>
            <a:r>
              <a:rPr lang="ru-RU" altLang="zh-CN" sz="1800" dirty="0" smtClean="0">
                <a:latin typeface="Times New Roman" pitchFamily="18" charset="0"/>
              </a:rPr>
              <a:t>20</a:t>
            </a: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>
                <a:latin typeface="Times New Roman" pitchFamily="18" charset="0"/>
              </a:rPr>
              <a:t> </a:t>
            </a:r>
            <a:r>
              <a:rPr lang="ru-RU" altLang="zh-CN" sz="1800" dirty="0" smtClean="0">
                <a:latin typeface="Times New Roman" pitchFamily="18" charset="0"/>
              </a:rPr>
              <a:t>                                                                                   </a:t>
            </a:r>
            <a:r>
              <a:rPr lang="ru-RU" altLang="zh-CN" sz="1800" dirty="0" smtClean="0">
                <a:latin typeface="Times New Roman" pitchFamily="18" charset="0"/>
              </a:rPr>
              <a:t>                  ноября </a:t>
            </a:r>
            <a:r>
              <a:rPr lang="ru-RU" altLang="zh-CN" sz="1800" dirty="0" smtClean="0">
                <a:latin typeface="Times New Roman" pitchFamily="18" charset="0"/>
              </a:rPr>
              <a:t>1989 года – ООН 1990</a:t>
            </a:r>
          </a:p>
          <a:p>
            <a:pPr marL="609600" indent="-609600">
              <a:buFont typeface="Arial" pitchFamily="34" charset="0"/>
              <a:buNone/>
            </a:pPr>
            <a:endParaRPr lang="ru-RU" altLang="zh-CN" sz="1800" dirty="0" smtClean="0">
              <a:latin typeface="Times New Roman" pitchFamily="18" charset="0"/>
            </a:endParaRP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5. </a:t>
            </a:r>
            <a:r>
              <a:rPr lang="ru-RU" altLang="zh-CN" sz="1800" b="1" dirty="0" smtClean="0">
                <a:latin typeface="Times New Roman" pitchFamily="18" charset="0"/>
              </a:rPr>
              <a:t>Примерная адаптированная основная образовательная программа </a:t>
            </a: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b="1" dirty="0" smtClean="0">
                <a:latin typeface="Times New Roman" pitchFamily="18" charset="0"/>
              </a:rPr>
              <a:t>       дошкольного образования детей с задержкой психического </a:t>
            </a:r>
            <a:r>
              <a:rPr lang="ru-RU" altLang="zh-CN" sz="1800" b="1" dirty="0" smtClean="0">
                <a:latin typeface="Times New Roman" pitchFamily="18" charset="0"/>
              </a:rPr>
              <a:t>развития</a:t>
            </a:r>
          </a:p>
          <a:p>
            <a:pPr marL="609600" indent="-609600">
              <a:buNone/>
            </a:pPr>
            <a:r>
              <a:rPr lang="ru-RU" altLang="zh-CN" sz="1800" b="1" dirty="0">
                <a:latin typeface="Times New Roman" pitchFamily="18" charset="0"/>
              </a:rPr>
              <a:t>                         </a:t>
            </a:r>
            <a:r>
              <a:rPr lang="ru-RU" altLang="zh-CN" sz="1800" dirty="0">
                <a:latin typeface="Times New Roman" pitchFamily="18" charset="0"/>
              </a:rPr>
              <a:t>Одобрена решением федерального учебно-методического </a:t>
            </a:r>
            <a:r>
              <a:rPr lang="ru-RU" altLang="zh-CN" sz="1800" dirty="0" smtClean="0">
                <a:latin typeface="Times New Roman" pitchFamily="18" charset="0"/>
              </a:rPr>
              <a:t>объединения</a:t>
            </a:r>
          </a:p>
          <a:p>
            <a:pPr marL="609600" indent="-609600">
              <a:buNone/>
            </a:pPr>
            <a:r>
              <a:rPr lang="ru-RU" altLang="zh-CN" sz="1800" dirty="0">
                <a:latin typeface="Times New Roman" pitchFamily="18" charset="0"/>
              </a:rPr>
              <a:t> </a:t>
            </a:r>
            <a:r>
              <a:rPr lang="ru-RU" altLang="zh-CN" sz="1800" dirty="0" smtClean="0">
                <a:latin typeface="Times New Roman" pitchFamily="18" charset="0"/>
              </a:rPr>
              <a:t>                                                                          </a:t>
            </a:r>
            <a:r>
              <a:rPr lang="ru-RU" altLang="zh-CN" sz="1800" dirty="0">
                <a:latin typeface="Times New Roman" pitchFamily="18" charset="0"/>
              </a:rPr>
              <a:t>по общему образованию 7 декабря 2017 г. </a:t>
            </a:r>
            <a:endParaRPr lang="ru-RU" altLang="zh-CN" sz="1800" dirty="0" smtClean="0">
              <a:latin typeface="Times New Roman" pitchFamily="18" charset="0"/>
            </a:endParaRPr>
          </a:p>
          <a:p>
            <a:pPr marL="609600" indent="-609600">
              <a:buFont typeface="Arial" pitchFamily="34" charset="0"/>
              <a:buNone/>
            </a:pPr>
            <a:endParaRPr lang="ru-RU" altLang="zh-CN" sz="1800" b="1" dirty="0" smtClean="0">
              <a:latin typeface="Times New Roman" pitchFamily="18" charset="0"/>
            </a:endParaRPr>
          </a:p>
          <a:p>
            <a:pPr marL="609600" indent="-609600">
              <a:buFont typeface="Arial" pitchFamily="34" charset="0"/>
              <a:buNone/>
            </a:pPr>
            <a:r>
              <a:rPr lang="ru-RU" altLang="zh-CN" sz="1800" dirty="0" smtClean="0">
                <a:latin typeface="Times New Roman" pitchFamily="18" charset="0"/>
              </a:rPr>
              <a:t>6. </a:t>
            </a:r>
            <a:r>
              <a:rPr lang="ru-RU" altLang="zh-CN" sz="1800" b="1" dirty="0" smtClean="0">
                <a:latin typeface="Times New Roman" pitchFamily="18" charset="0"/>
              </a:rPr>
              <a:t>СанПиН 2.4.1.3049-13</a:t>
            </a:r>
            <a:r>
              <a:rPr lang="ru-RU" altLang="zh-CN" sz="1800" dirty="0" smtClean="0">
                <a:latin typeface="Times New Roman" pitchFamily="18" charset="0"/>
              </a:rPr>
              <a:t> "Санитарно-эпидемиологические требования к устройству, содержанию и организации режима работы дошкольных образовательных организаций" (с изменениями на 27 августа 2015 года</a:t>
            </a:r>
            <a:r>
              <a:rPr lang="ru-RU" altLang="zh-CN" sz="1800" dirty="0" smtClean="0">
                <a:latin typeface="Times New Roman" pitchFamily="18" charset="0"/>
              </a:rPr>
              <a:t>)</a:t>
            </a:r>
            <a:endParaRPr lang="ru-RU" altLang="zh-CN" sz="1800" dirty="0" smtClean="0">
              <a:latin typeface="Times New Roman" pitchFamily="18" charset="0"/>
            </a:endParaRPr>
          </a:p>
          <a:p>
            <a:pPr marL="609600" indent="-609600">
              <a:buFont typeface="Arial" pitchFamily="34" charset="0"/>
              <a:buNone/>
            </a:pPr>
            <a:r>
              <a:rPr lang="ru-RU" altLang="zh-CN" dirty="0" smtClean="0"/>
              <a:t> </a:t>
            </a:r>
            <a:endParaRPr lang="ru-RU" alt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endParaRPr lang="ru-RU" alt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адаптированной основной образовательной программы дошкольного образования детей с задержкой психического развития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(далее АООП ДО детей с ЗПР)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599248"/>
              </p:ext>
            </p:extLst>
          </p:nvPr>
        </p:nvGraphicFramePr>
        <p:xfrm>
          <a:off x="755576" y="2204864"/>
          <a:ext cx="748883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АООП ДО детей с ЗПР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7" y="2204864"/>
            <a:ext cx="7704856" cy="367240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 -  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обеспечение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условий для дошкольного образования детей с 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задержкой психического развития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с учетом их индивидуально-типологических особенностей и особых образовательных потребностей. </a:t>
            </a:r>
            <a:endParaRPr lang="ru-RU" sz="2000" dirty="0" smtClean="0">
              <a:solidFill>
                <a:srgbClr val="00000A"/>
              </a:solidFill>
              <a:latin typeface="Times New Roman"/>
              <a:ea typeface="SimSun"/>
              <a:cs typeface="Times New Roman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    Реализация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программы предполагает психолого-педагогическую и коррекционно-развивающую поддержку позитивной </a:t>
            </a:r>
            <a:r>
              <a:rPr lang="ru-RU" sz="2000" dirty="0" err="1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абилитации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 и социализации, развитие личности ребенка дошкольного возраста с ЗПР; формирование и развитие компетенций, обеспечивающих преемственность между первой (дошкольной) и второй ступенью образования (начальной школой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)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АООП ДО детей с ЗПР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916832"/>
            <a:ext cx="8137525" cy="4391893"/>
          </a:xfrm>
          <a:solidFill>
            <a:schemeClr val="bg1"/>
          </a:solidFill>
        </p:spPr>
        <p:txBody>
          <a:bodyPr rtlCol="0">
            <a:normAutofit fontScale="70000" lnSpcReduction="20000"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условий для охраны и укрепления физического и психического здоровья детей с ЗПР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миром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целенаправленное комплексное психолого-педагогическое сопровождение ребенка с ЗПР и квалифицированная коррекция недостатков в развитии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детей с ЗПР ко второй ступени обучения (начальная школа) с учетом целевых ориентиров ДО и АООП НОО для детей с ЗПР;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rgbClr val="00000A"/>
                </a:solidFill>
                <a:latin typeface="Times New Roman"/>
                <a:ea typeface="SimSun"/>
                <a:cs typeface="Times New Roman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60363"/>
            <a:ext cx="8228012" cy="6397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АООП ДО детей с ЗПР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5" y="1844824"/>
            <a:ext cx="7488832" cy="4320480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00000A"/>
                </a:solidFill>
                <a:latin typeface="Times New Roman"/>
                <a:ea typeface="Times New Roman"/>
              </a:rPr>
              <a:t>Дети с задержкой </a:t>
            </a:r>
            <a:r>
              <a:rPr lang="ru-RU" sz="2000" b="1" dirty="0">
                <a:solidFill>
                  <a:srgbClr val="00000A"/>
                </a:solidFill>
                <a:latin typeface="Times New Roman"/>
                <a:ea typeface="Times New Roman"/>
              </a:rPr>
              <a:t>психического </a:t>
            </a:r>
            <a:r>
              <a:rPr lang="ru-RU" sz="2000" b="1" dirty="0" smtClean="0">
                <a:solidFill>
                  <a:srgbClr val="00000A"/>
                </a:solidFill>
                <a:latin typeface="Times New Roman"/>
                <a:ea typeface="Times New Roman"/>
              </a:rPr>
              <a:t>развития</a:t>
            </a:r>
            <a:r>
              <a:rPr lang="ru-RU" sz="2000" b="1" dirty="0">
                <a:solidFill>
                  <a:srgbClr val="00000A"/>
                </a:solidFill>
                <a:latin typeface="Times New Roman"/>
                <a:ea typeface="Times New Roman"/>
              </a:rPr>
              <a:t> </a:t>
            </a:r>
            <a:endParaRPr lang="ru-RU" sz="2000" b="1" dirty="0" smtClean="0">
              <a:solidFill>
                <a:srgbClr val="00000A"/>
              </a:solidFill>
              <a:latin typeface="Times New Roman"/>
              <a:ea typeface="Times New Roman"/>
            </a:endParaRP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2000" b="1" dirty="0" smtClean="0">
              <a:solidFill>
                <a:srgbClr val="00000A"/>
              </a:solidFill>
              <a:latin typeface="Times New Roman"/>
              <a:ea typeface="Times New Roma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Times New Roman"/>
              </a:rPr>
              <a:t>Термин </a:t>
            </a:r>
            <a:r>
              <a:rPr lang="ru-RU" sz="2000" b="1" dirty="0" smtClean="0">
                <a:solidFill>
                  <a:srgbClr val="00000A"/>
                </a:solidFill>
                <a:latin typeface="Times New Roman"/>
                <a:ea typeface="Times New Roman"/>
              </a:rPr>
              <a:t>задержка </a:t>
            </a:r>
            <a:r>
              <a:rPr lang="ru-RU" sz="2000" b="1" dirty="0">
                <a:solidFill>
                  <a:srgbClr val="00000A"/>
                </a:solidFill>
                <a:latin typeface="Times New Roman"/>
                <a:ea typeface="Times New Roman"/>
              </a:rPr>
              <a:t>психического развития 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Times New Roman"/>
              </a:rPr>
              <a:t>- синдромы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Times New Roman"/>
              </a:rPr>
              <a:t>отставания развития психики в целом 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Times New Roman"/>
              </a:rPr>
              <a:t>или отдельных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Times New Roman"/>
              </a:rPr>
              <a:t>ее функций </a:t>
            </a:r>
            <a:endParaRPr lang="ru-RU" sz="2000" dirty="0" smtClean="0">
              <a:solidFill>
                <a:srgbClr val="00000A"/>
              </a:solidFill>
              <a:latin typeface="Times New Roman"/>
              <a:ea typeface="Times New Roma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Times New Roman"/>
              </a:rPr>
              <a:t>(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Times New Roman"/>
              </a:rPr>
              <a:t>моторных, сенсорных, речевых, эмоционально-волевых), замедление темпа реализации закодированных в генотипе 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Times New Roman"/>
              </a:rPr>
              <a:t>возможностей, </a:t>
            </a: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</a:rPr>
              <a:t>незрелость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</a:rPr>
              <a:t>сложных форм поведения, </a:t>
            </a:r>
            <a:endParaRPr lang="ru-RU" sz="20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</a:rPr>
              <a:t>недостатки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</a:rPr>
              <a:t>мотивации и целенаправленной деятельности </a:t>
            </a:r>
            <a:endParaRPr lang="ru-RU" sz="20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</a:rPr>
              <a:t>на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</a:rPr>
              <a:t>фоне повышенной истощаемости, </a:t>
            </a:r>
            <a:endParaRPr lang="ru-RU" sz="20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</a:rPr>
              <a:t>сниженной </a:t>
            </a:r>
            <a:r>
              <a:rPr lang="ru-RU" sz="2000" dirty="0">
                <a:solidFill>
                  <a:srgbClr val="00000A"/>
                </a:solidFill>
                <a:latin typeface="Times New Roman"/>
                <a:ea typeface="SimSun"/>
              </a:rPr>
              <a:t>работоспособности, энцефалопатических </a:t>
            </a:r>
            <a:r>
              <a:rPr lang="ru-RU" sz="2000" dirty="0" smtClean="0">
                <a:solidFill>
                  <a:srgbClr val="00000A"/>
                </a:solidFill>
                <a:latin typeface="Times New Roman"/>
                <a:ea typeface="SimSun"/>
              </a:rPr>
              <a:t>расстройств.</a:t>
            </a: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rgbClr val="00000A"/>
              </a:solidFill>
              <a:latin typeface="Times New Roman"/>
              <a:ea typeface="SchoolBookA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60363"/>
            <a:ext cx="8228012" cy="6397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АООП ДО детей с ЗПР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5" y="1844824"/>
            <a:ext cx="7704857" cy="4104456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0A"/>
                </a:solidFill>
                <a:latin typeface="Times New Roman"/>
                <a:ea typeface="SchoolBookAC"/>
              </a:rPr>
              <a:t>     </a:t>
            </a: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rgbClr val="00000A"/>
              </a:solidFill>
              <a:latin typeface="Times New Roman"/>
              <a:ea typeface="SchoolBookAC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18852010"/>
              </p:ext>
            </p:extLst>
          </p:nvPr>
        </p:nvGraphicFramePr>
        <p:xfrm>
          <a:off x="1115616" y="1844824"/>
          <a:ext cx="72008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52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620688"/>
            <a:ext cx="8228012" cy="72007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АООП ДО детей с ЗПР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5" y="1844824"/>
            <a:ext cx="7704857" cy="4176464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000A"/>
              </a:solidFill>
              <a:latin typeface="Times New Roman"/>
              <a:ea typeface="SchoolBookAC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28304051"/>
              </p:ext>
            </p:extLst>
          </p:nvPr>
        </p:nvGraphicFramePr>
        <p:xfrm>
          <a:off x="899592" y="2060848"/>
          <a:ext cx="734481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1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476672"/>
            <a:ext cx="8228012" cy="7920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АООП ДО детей с ЗПР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5" y="1844824"/>
            <a:ext cx="7704857" cy="4392488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27432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00000A"/>
              </a:solidFill>
              <a:latin typeface="Times New Roman"/>
              <a:ea typeface="SimSun"/>
            </a:endParaRPr>
          </a:p>
          <a:p>
            <a:pPr marL="313182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rgbClr val="00000A"/>
              </a:solidFill>
              <a:latin typeface="Times New Roman"/>
              <a:ea typeface="SchoolBookAC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49765368"/>
              </p:ext>
            </p:extLst>
          </p:nvPr>
        </p:nvGraphicFramePr>
        <p:xfrm>
          <a:off x="1043608" y="1844824"/>
          <a:ext cx="712879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25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3306</TotalTime>
  <Words>834</Words>
  <Application>Microsoft Office PowerPoint</Application>
  <PresentationFormat>Экран (4:3)</PresentationFormat>
  <Paragraphs>188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Специальное оформление</vt:lpstr>
      <vt:lpstr>Презентация PowerPoint</vt:lpstr>
      <vt:lpstr>нормативно-методические документы</vt:lpstr>
      <vt:lpstr>Структура адаптированной основной образовательной программы дошкольного образования детей с задержкой психического развития (далее АООП ДО детей с ЗПР) </vt:lpstr>
      <vt:lpstr>ЦЕЛЬ АООП ДО детей с ЗПР</vt:lpstr>
      <vt:lpstr>Задачи АООП ДО детей с ЗПР</vt:lpstr>
      <vt:lpstr>Особенности АООП ДО детей с ЗПР</vt:lpstr>
      <vt:lpstr>Особенности АООП ДО детей с ЗПР</vt:lpstr>
      <vt:lpstr>Особенности АООП ДО детей с ЗПР</vt:lpstr>
      <vt:lpstr>Особенности АООП ДО детей с ЗПР</vt:lpstr>
      <vt:lpstr>Программа коррекционно-развивающей работы с детьми с задержкой психического развития </vt:lpstr>
      <vt:lpstr>Презентация PowerPoint</vt:lpstr>
      <vt:lpstr>Предполагаемые результаты освоения АООП детей с ЗПР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</dc:creator>
  <cp:lastModifiedBy>ц</cp:lastModifiedBy>
  <cp:revision>174</cp:revision>
  <dcterms:created xsi:type="dcterms:W3CDTF">2011-12-13T19:04:59Z</dcterms:created>
  <dcterms:modified xsi:type="dcterms:W3CDTF">2020-12-17T03:03:16Z</dcterms:modified>
</cp:coreProperties>
</file>