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202710901611472E-2"/>
          <c:y val="4.4973544973544971E-2"/>
          <c:w val="0.60287891617273492"/>
          <c:h val="0.9417989417989417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Pt>
            <c:idx val="0"/>
            <c:bubble3D val="0"/>
            <c:explosion val="25"/>
          </c:dPt>
          <c:dLbls>
            <c:numFmt formatCode="General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Патриотическое воспитание</c:v>
                </c:pt>
                <c:pt idx="1">
                  <c:v>Технологическое развитие</c:v>
                </c:pt>
                <c:pt idx="2">
                  <c:v>Правовое воспитание</c:v>
                </c:pt>
                <c:pt idx="3">
                  <c:v>Иное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</c:v>
                </c:pt>
                <c:pt idx="1">
                  <c:v>29</c:v>
                </c:pt>
                <c:pt idx="2">
                  <c:v>18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04664"/>
            <a:ext cx="7406640" cy="76484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«Закон  о воспитании»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7579568" cy="4824536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31.07.2020 № 304-ФЗ </a:t>
            </a:r>
          </a:p>
          <a:p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Федеральный закон «Об образовании в Российской Федерации» по вопросам воспитания обучающихся»</a:t>
            </a:r>
          </a:p>
          <a:p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в соответствии с майскими указами Президента РФ.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01.09.2020 г.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84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18976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патриотического воспитания: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включение исторического компонента во все разделы патриотического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уважения к старшему поколению;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бережное отношение к культуре и истории Отечества.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2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5976664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Залогом успеха патриотического воспитания детей в нашем детском саду является то, что все педагоги считают себя патриотами нашей страны, готовы внести свой вклад в ее процветание и развитие – своим трудом, своим неравнодушным отношением к этой теме: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уважаю историю и культуру своей страны»;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«Горжусь, что живу в России, родилась в России»;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«Горжусь близкими, друзьями, своей профессией, коллегами-тружениками!»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«Горжусь своей семьей!»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«Горжусь достижениями великих людей России!»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«Горжусь родным краем, Сибирью, богатой природой!»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«Москва! Кремль! Путин!»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9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340768"/>
            <a:ext cx="7498080" cy="496855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педагогов на вопрос: «Что Вы можете сделать, чтобы поводов для гордости было больше?»: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«Профессионально, добросовестно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свою работу, делать добрые дела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«Трудиться, трудиться и еще раз трудиться!»;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«Беречь природу и привлекать людей к охране родной природы, родных мест»;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«Воспитывать детей в патриотическом духе»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«Превращать минусы в плюсы, проблемы – в возможности».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480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741368"/>
          </a:xfrm>
        </p:spPr>
        <p:txBody>
          <a:bodyPr>
            <a:normAutofit fontScale="90000"/>
          </a:bodyPr>
          <a:lstStyle/>
          <a:p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решению педагогического совета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Разработать положение о рабочей группе по разработке рабочей программы воспитания.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-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Создать рабочую группу по разработке рабочей программы воспитания.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Проинформировать родителей об изменениях, внесенных в образовательные программы в соответствии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31.07.2020 № 304-ФЗ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-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Разработать рабочую программу воспитания, представить на педагогическом совете в августе 2021 г.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-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4430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35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этому 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Указу одна из основных 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целей 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– воспитание 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гармонично развитой  и 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ответственной личности  на основе духовно-нравственных ценностей народов Российской Федерации, исторических и национально-культурных традиций</a:t>
            </a:r>
            <a:r>
              <a:rPr lang="ru-RU" sz="280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6120680"/>
          </a:xfrm>
        </p:spPr>
        <p:txBody>
          <a:bodyPr>
            <a:normAutofit/>
          </a:bodyPr>
          <a:lstStyle/>
          <a:p>
            <a:pPr algn="ctr"/>
            <a:r>
              <a:rPr lang="ru-RU" sz="245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</a:t>
            </a:r>
            <a:r>
              <a:rPr lang="ru-RU" sz="245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чувства патриотизма</a:t>
            </a:r>
            <a:r>
              <a:rPr lang="ru-RU" sz="245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5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 </a:t>
            </a:r>
            <a:endParaRPr lang="ru-RU" sz="2450" dirty="0"/>
          </a:p>
        </p:txBody>
      </p:sp>
    </p:spTree>
    <p:extLst>
      <p:ext uri="{BB962C8B-B14F-4D97-AF65-F5344CB8AC3E}">
        <p14:creationId xmlns:p14="http://schemas.microsoft.com/office/powerpoint/2010/main" val="337158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 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виде рабочей программы воспитания, календарного плана воспитательной работы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форм 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приведены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положениями Федерального закона от 29 декабря 2012 года № 273-ФЗ "Об образовании в Российской Федерации" (в редакции настоящего Федерального закона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 сентября 2021 </a:t>
            </a:r>
            <a:r>
              <a:rPr lang="ru-RU" sz="24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 самостоятельно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(определять структуру, содержание)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утверждать программу воспитания образовательной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закреплены в законе.</a:t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73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482453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воспитанников – непосредственные участники образовательных отношений по закону. Поэтому они должны быть в курсе происходящих изменений.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необходимо ознакомить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новыми положениями Закона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8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5760640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реализации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31.07.2020 №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304-ФЗ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Утверждение положения о рабочей группе по разработке программы воспитания;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Создание рабочей группы по разработке программы воспитания;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Информирование родителей (законных представителей) об изменениях, внесенных в образовательные программы в соответствии с Федеральным законом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31.07.2020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304-ФЗ;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Разработка и утверждение рабочей программы воспитания  в рамках образовательных программ МБДОУ № 45 «Малыш».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51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актуальные направления патриотического воспитания:</a:t>
            </a:r>
            <a:endParaRPr lang="ru-RU" sz="3200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549893"/>
              </p:ext>
            </p:extLst>
          </p:nvPr>
        </p:nvGraphicFramePr>
        <p:xfrm>
          <a:off x="1187624" y="126876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84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619268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атриотическое воспитание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развитие чувства патриотизма и гражданственности через воспитание любви к своей семье, родному городу и краю, к своей стране.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патриотического воспитания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ознакомление с социальной средой (семья, коллектив сверстников, жители города, народы края и страны);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географические объекты родных мест, края, страны (реки, леса, горы, природные богатства);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культура (язык, литература, песни, танцы, ремесла, праздники…);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символика страны (герб, флаг, гимн);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 педагогов: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экологическое воспитание, как часть патриотического;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российская армия, как символ мощи страны.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1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634</TotalTime>
  <Words>300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«Закон  о воспитании»</vt:lpstr>
      <vt:lpstr>Согласно этому Указу одна из основных целей воспитания – воспитание гармонично развитой  и социально ответственной личности  на основе духовно-нравственных ценностей народов Российской Федерации, исторических и национально-культурных традиций.</vt:lpstr>
      <vt:lpstr>Воспитание 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 </vt:lpstr>
      <vt:lpstr>Образовательная программа 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аттестации. </vt:lpstr>
      <vt:lpstr>Образовательные программы должны быть приведены в соответствие с положениями Федерального закона от 29 декабря 2012 года № 273-ФЗ "Об образовании в Российской Федерации" (в редакции настоящего Федерального закона) не позднее 1 сентября 2021 года.   Компетенция и право самостоятельно разрабатывать (определять структуру, содержание) и утверждать программу воспитания образовательной организацией закреплены в законе. </vt:lpstr>
      <vt:lpstr>Родители (законные представители) воспитанников – непосредственные участники образовательных отношений по закону. Поэтому они должны быть в курсе происходящих изменений. Родителей необходимо ознакомить с новыми положениями Закона «Об образовании в Российской Федерации».</vt:lpstr>
      <vt:lpstr>Мероприятия по реализации  Федерального закона от 31.07.2020 № 304-ФЗ  1. Утверждение положения о рабочей группе по разработке программы воспитания; 2. Создание рабочей группы по разработке программы воспитания; 3. Информирование родителей (законных представителей) об изменениях, внесенных в образовательные программы в соответствии с Федеральным законом от 31.07.2020 № 304-ФЗ; 4. Разработка и утверждение рабочей программы воспитания  в рамках образовательных программ МБДОУ № 45 «Малыш».  </vt:lpstr>
      <vt:lpstr>Наиболее актуальные направления патриотического воспитания:</vt:lpstr>
      <vt:lpstr>Патриотическое воспитание – это развитие чувства патриотизма и гражданственности через воспитание любви к своей семье, родному городу и краю, к своей стране. Содержание патриотического воспитания: -  ознакомление с социальной средой (семья, коллектив сверстников, жители города, народы края и страны);  - географические объекты родных мест, края, страны (реки, леса, горы, природные богатства); - культура (язык, литература, песни, танцы, ремесла, праздники…); - символика страны (герб, флаг, гимн); предложения из анкет педагогов: - экологическое воспитание, как часть патриотического; - российская армия, как символ мощи страны.</vt:lpstr>
      <vt:lpstr>Обновление содержания патриотического воспитания: - включение исторического компонента во все разделы патриотического воспитания; - воспитание уважения к старшему поколению; - бережное отношение к культуре и истории Отечества. </vt:lpstr>
      <vt:lpstr>Залогом успеха патриотического воспитания детей в нашем детском саду является то, что все педагоги считают себя патриотами нашей страны, готовы внести свой вклад в ее процветание и развитие – своим трудом, своим неравнодушным отношением к этой теме:  «Я уважаю историю и культуру своей страны»; «Горжусь, что живу в России, родилась в России»; «Горжусь близкими, друзьями, своей профессией, коллегами-тружениками!» «Горжусь своей семьей!» «Горжусь достижениями великих людей России!» «Горжусь родным краем, Сибирью, богатой природой!» «Москва! Кремль! Путин!»  </vt:lpstr>
      <vt:lpstr>  Ответы педагогов на вопрос: «Что Вы можете сделать, чтобы поводов для гордости было больше?»: «Профессионально, добросовестно выполнять свою работу, делать добрые дела»; «Трудиться, трудиться и еще раз трудиться!»; «Беречь природу и привлекать людей к охране родной природы, родных мест»; «Воспитывать детей в патриотическом духе» «Превращать минусы в плюсы, проблемы – в возможности».    </vt:lpstr>
      <vt:lpstr>Предложения по решению педагогического совета: 1. Разработать положение о рабочей группе по разработке рабочей программы воспитания. Срок –  Ответственный -  2. Создать рабочую группу по разработке рабочей программы воспитания. Срок –  Ответственный - 3. Проинформировать родителей об изменениях, внесенных в образовательные программы в соответствии с Федеральным законом от 31.07.2020 № 304-ФЗ  Срок –  Ответственный - 4. Разработать рабочую программу воспитания, представить на педагогическом совете в августе 2021 г. Ответственный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«Закон  о воспитании»</dc:title>
  <dc:creator>User</dc:creator>
  <cp:lastModifiedBy>Анна Ивановна</cp:lastModifiedBy>
  <cp:revision>18</cp:revision>
  <cp:lastPrinted>2020-12-15T09:16:13Z</cp:lastPrinted>
  <dcterms:created xsi:type="dcterms:W3CDTF">2020-12-04T08:40:53Z</dcterms:created>
  <dcterms:modified xsi:type="dcterms:W3CDTF">2020-12-15T09:25:51Z</dcterms:modified>
</cp:coreProperties>
</file>