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7" r:id="rId19"/>
    <p:sldId id="274" r:id="rId20"/>
    <p:sldId id="278" r:id="rId21"/>
    <p:sldId id="279" r:id="rId22"/>
    <p:sldId id="280" r:id="rId23"/>
    <p:sldId id="282" r:id="rId24"/>
    <p:sldId id="283" r:id="rId25"/>
    <p:sldId id="284" r:id="rId26"/>
    <p:sldId id="285" r:id="rId27"/>
    <p:sldId id="286" r:id="rId28"/>
    <p:sldId id="275" r:id="rId29"/>
    <p:sldId id="287" r:id="rId30"/>
    <p:sldId id="288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C7ED03-2856-49B6-9F4B-33E850CCCB5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E8034BB-2D0A-417E-8F2B-1B46971F30F1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?</a:t>
          </a:r>
          <a:endParaRPr lang="ru-RU" sz="3200" dirty="0">
            <a:solidFill>
              <a:schemeClr val="tx1"/>
            </a:solidFill>
          </a:endParaRPr>
        </a:p>
      </dgm:t>
    </dgm:pt>
    <dgm:pt modelId="{6ECDD8FC-4A93-46D5-9596-F55A29F5383D}" type="sibTrans" cxnId="{6963022F-60A6-4C42-B396-0A2B3BF409CE}">
      <dgm:prSet/>
      <dgm:spPr/>
      <dgm:t>
        <a:bodyPr/>
        <a:lstStyle/>
        <a:p>
          <a:endParaRPr lang="ru-RU"/>
        </a:p>
      </dgm:t>
    </dgm:pt>
    <dgm:pt modelId="{202165A0-5400-445C-8013-318257B81654}" type="parTrans" cxnId="{6963022F-60A6-4C42-B396-0A2B3BF409CE}">
      <dgm:prSet/>
      <dgm:spPr/>
      <dgm:t>
        <a:bodyPr/>
        <a:lstStyle/>
        <a:p>
          <a:endParaRPr lang="ru-RU"/>
        </a:p>
      </dgm:t>
    </dgm:pt>
    <dgm:pt modelId="{51319AFB-8DA8-4D0F-A4F0-C3B8A7C85D29}">
      <dgm:prSet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?</a:t>
          </a:r>
          <a:endParaRPr lang="ru-RU" sz="3200" dirty="0">
            <a:solidFill>
              <a:schemeClr val="tx1"/>
            </a:solidFill>
          </a:endParaRPr>
        </a:p>
      </dgm:t>
    </dgm:pt>
    <dgm:pt modelId="{0BF1A8F9-7256-45B0-8D7A-2ABB32048896}" type="parTrans" cxnId="{827307F8-D6DD-405E-8B33-4F45DE35DCF9}">
      <dgm:prSet/>
      <dgm:spPr/>
      <dgm:t>
        <a:bodyPr/>
        <a:lstStyle/>
        <a:p>
          <a:endParaRPr lang="ru-RU"/>
        </a:p>
      </dgm:t>
    </dgm:pt>
    <dgm:pt modelId="{3C6C4631-D38F-4F2B-9857-079091002304}" type="sibTrans" cxnId="{827307F8-D6DD-405E-8B33-4F45DE35DCF9}">
      <dgm:prSet/>
      <dgm:spPr/>
      <dgm:t>
        <a:bodyPr/>
        <a:lstStyle/>
        <a:p>
          <a:endParaRPr lang="ru-RU"/>
        </a:p>
      </dgm:t>
    </dgm:pt>
    <dgm:pt modelId="{EAD96AD2-9876-4902-8024-A0A3A19D238F}" type="pres">
      <dgm:prSet presAssocID="{F9C7ED03-2856-49B6-9F4B-33E850CCCB5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6ED82-462E-46C6-B987-ADFB7D31DE31}" type="pres">
      <dgm:prSet presAssocID="{F9C7ED03-2856-49B6-9F4B-33E850CCCB5C}" presName="ribbon" presStyleLbl="node1" presStyleIdx="0" presStyleCnt="1" custLinFactNeighborY="-9210"/>
      <dgm:spPr/>
    </dgm:pt>
    <dgm:pt modelId="{1CC7CE75-BEC4-4492-AA43-D97077630BE5}" type="pres">
      <dgm:prSet presAssocID="{F9C7ED03-2856-49B6-9F4B-33E850CCCB5C}" presName="leftArrowText" presStyleLbl="node1" presStyleIdx="0" presStyleCnt="1" custLinFactNeighborX="11483" custLinFactNeighborY="-8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5768D-1DCF-4104-BBBB-171098AB6575}" type="pres">
      <dgm:prSet presAssocID="{F9C7ED03-2856-49B6-9F4B-33E850CCCB5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63022F-60A6-4C42-B396-0A2B3BF409CE}" srcId="{F9C7ED03-2856-49B6-9F4B-33E850CCCB5C}" destId="{EE8034BB-2D0A-417E-8F2B-1B46971F30F1}" srcOrd="0" destOrd="0" parTransId="{202165A0-5400-445C-8013-318257B81654}" sibTransId="{6ECDD8FC-4A93-46D5-9596-F55A29F5383D}"/>
    <dgm:cxn modelId="{A12A6AC9-94F9-4A5E-94BC-5EE809DB689E}" type="presOf" srcId="{EE8034BB-2D0A-417E-8F2B-1B46971F30F1}" destId="{1CC7CE75-BEC4-4492-AA43-D97077630BE5}" srcOrd="0" destOrd="0" presId="urn:microsoft.com/office/officeart/2005/8/layout/arrow6"/>
    <dgm:cxn modelId="{1DB5287D-F624-46E1-9023-55087A75907E}" type="presOf" srcId="{F9C7ED03-2856-49B6-9F4B-33E850CCCB5C}" destId="{EAD96AD2-9876-4902-8024-A0A3A19D238F}" srcOrd="0" destOrd="0" presId="urn:microsoft.com/office/officeart/2005/8/layout/arrow6"/>
    <dgm:cxn modelId="{761F8F71-881F-45FE-BA3A-AC9CB39720B7}" type="presOf" srcId="{51319AFB-8DA8-4D0F-A4F0-C3B8A7C85D29}" destId="{B595768D-1DCF-4104-BBBB-171098AB6575}" srcOrd="0" destOrd="0" presId="urn:microsoft.com/office/officeart/2005/8/layout/arrow6"/>
    <dgm:cxn modelId="{827307F8-D6DD-405E-8B33-4F45DE35DCF9}" srcId="{F9C7ED03-2856-49B6-9F4B-33E850CCCB5C}" destId="{51319AFB-8DA8-4D0F-A4F0-C3B8A7C85D29}" srcOrd="1" destOrd="0" parTransId="{0BF1A8F9-7256-45B0-8D7A-2ABB32048896}" sibTransId="{3C6C4631-D38F-4F2B-9857-079091002304}"/>
    <dgm:cxn modelId="{D260A35B-E9B1-4C8A-97AE-4BD4B87FBA20}" type="presParOf" srcId="{EAD96AD2-9876-4902-8024-A0A3A19D238F}" destId="{4256ED82-462E-46C6-B987-ADFB7D31DE31}" srcOrd="0" destOrd="0" presId="urn:microsoft.com/office/officeart/2005/8/layout/arrow6"/>
    <dgm:cxn modelId="{BE6A5DB5-7F07-4AA1-B9BB-FABA5A639927}" type="presParOf" srcId="{EAD96AD2-9876-4902-8024-A0A3A19D238F}" destId="{1CC7CE75-BEC4-4492-AA43-D97077630BE5}" srcOrd="1" destOrd="0" presId="urn:microsoft.com/office/officeart/2005/8/layout/arrow6"/>
    <dgm:cxn modelId="{CD3D3761-6CF7-4F61-95A2-E137FF7B1DAA}" type="presParOf" srcId="{EAD96AD2-9876-4902-8024-A0A3A19D238F}" destId="{B595768D-1DCF-4104-BBBB-171098AB6575}" srcOrd="2" destOrd="0" presId="urn:microsoft.com/office/officeart/2005/8/layout/arrow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C7ED03-2856-49B6-9F4B-33E850CCCB5C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319AFB-8DA8-4D0F-A4F0-C3B8A7C85D29}">
      <dgm:prSet custT="1"/>
      <dgm:spPr/>
      <dgm:t>
        <a:bodyPr/>
        <a:lstStyle/>
        <a:p>
          <a:endParaRPr lang="ru-RU" sz="3200" dirty="0">
            <a:solidFill>
              <a:schemeClr val="tx1"/>
            </a:solidFill>
          </a:endParaRPr>
        </a:p>
      </dgm:t>
    </dgm:pt>
    <dgm:pt modelId="{3C6C4631-D38F-4F2B-9857-079091002304}" type="sibTrans" cxnId="{827307F8-D6DD-405E-8B33-4F45DE35DCF9}">
      <dgm:prSet/>
      <dgm:spPr/>
      <dgm:t>
        <a:bodyPr/>
        <a:lstStyle/>
        <a:p>
          <a:endParaRPr lang="ru-RU"/>
        </a:p>
      </dgm:t>
    </dgm:pt>
    <dgm:pt modelId="{0BF1A8F9-7256-45B0-8D7A-2ABB32048896}" type="parTrans" cxnId="{827307F8-D6DD-405E-8B33-4F45DE35DCF9}">
      <dgm:prSet/>
      <dgm:spPr/>
      <dgm:t>
        <a:bodyPr/>
        <a:lstStyle/>
        <a:p>
          <a:endParaRPr lang="ru-RU"/>
        </a:p>
      </dgm:t>
    </dgm:pt>
    <dgm:pt modelId="{EAD96AD2-9876-4902-8024-A0A3A19D238F}" type="pres">
      <dgm:prSet presAssocID="{F9C7ED03-2856-49B6-9F4B-33E850CCCB5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56ED82-462E-46C6-B987-ADFB7D31DE31}" type="pres">
      <dgm:prSet presAssocID="{F9C7ED03-2856-49B6-9F4B-33E850CCCB5C}" presName="ribbon" presStyleLbl="node1" presStyleIdx="0" presStyleCnt="1" custLinFactNeighborY="-9210"/>
      <dgm:spPr/>
    </dgm:pt>
    <dgm:pt modelId="{1CC7CE75-BEC4-4492-AA43-D97077630BE5}" type="pres">
      <dgm:prSet presAssocID="{F9C7ED03-2856-49B6-9F4B-33E850CCCB5C}" presName="leftArrowText" presStyleLbl="node1" presStyleIdx="0" presStyleCnt="1" custLinFactNeighborX="11483" custLinFactNeighborY="-8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95768D-1DCF-4104-BBBB-171098AB6575}" type="pres">
      <dgm:prSet presAssocID="{F9C7ED03-2856-49B6-9F4B-33E850CCCB5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AF75D7-C6CE-45C6-84AA-730D7C1C68D3}" type="presOf" srcId="{F9C7ED03-2856-49B6-9F4B-33E850CCCB5C}" destId="{EAD96AD2-9876-4902-8024-A0A3A19D238F}" srcOrd="0" destOrd="0" presId="urn:microsoft.com/office/officeart/2005/8/layout/arrow6"/>
    <dgm:cxn modelId="{43C5EA79-E66E-4447-B9D9-1C9E2BD9F523}" type="presOf" srcId="{51319AFB-8DA8-4D0F-A4F0-C3B8A7C85D29}" destId="{1CC7CE75-BEC4-4492-AA43-D97077630BE5}" srcOrd="0" destOrd="0" presId="urn:microsoft.com/office/officeart/2005/8/layout/arrow6"/>
    <dgm:cxn modelId="{827307F8-D6DD-405E-8B33-4F45DE35DCF9}" srcId="{F9C7ED03-2856-49B6-9F4B-33E850CCCB5C}" destId="{51319AFB-8DA8-4D0F-A4F0-C3B8A7C85D29}" srcOrd="0" destOrd="0" parTransId="{0BF1A8F9-7256-45B0-8D7A-2ABB32048896}" sibTransId="{3C6C4631-D38F-4F2B-9857-079091002304}"/>
    <dgm:cxn modelId="{E6E4B7CA-4B27-48F3-98BE-F51E782CA5CD}" type="presParOf" srcId="{EAD96AD2-9876-4902-8024-A0A3A19D238F}" destId="{4256ED82-462E-46C6-B987-ADFB7D31DE31}" srcOrd="0" destOrd="0" presId="urn:microsoft.com/office/officeart/2005/8/layout/arrow6"/>
    <dgm:cxn modelId="{288ABB14-777F-4607-9006-D93E6C23FC14}" type="presParOf" srcId="{EAD96AD2-9876-4902-8024-A0A3A19D238F}" destId="{1CC7CE75-BEC4-4492-AA43-D97077630BE5}" srcOrd="1" destOrd="0" presId="urn:microsoft.com/office/officeart/2005/8/layout/arrow6"/>
    <dgm:cxn modelId="{8942395A-2C13-4CDF-B109-3A827EE00FC6}" type="presParOf" srcId="{EAD96AD2-9876-4902-8024-A0A3A19D238F}" destId="{B595768D-1DCF-4104-BBBB-171098AB6575}" srcOrd="2" destOrd="0" presId="urn:microsoft.com/office/officeart/2005/8/layout/arrow6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8DE04E-F4CF-4F29-A18E-82CA9F1140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8055F1-99EA-4D8A-8A99-20A6041FCA40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pPr algn="ctr"/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Игрушки-орудия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25EBB2-9684-4796-97AD-0751E6C9E174}" type="parTrans" cxnId="{9437C230-DAAE-419E-9BFA-064DF49684AA}">
      <dgm:prSet/>
      <dgm:spPr/>
      <dgm:t>
        <a:bodyPr/>
        <a:lstStyle/>
        <a:p>
          <a:endParaRPr lang="ru-RU"/>
        </a:p>
      </dgm:t>
    </dgm:pt>
    <dgm:pt modelId="{41CF4D63-44DD-48A2-A904-3CBF6077967D}" type="sibTrans" cxnId="{9437C230-DAAE-419E-9BFA-064DF49684AA}">
      <dgm:prSet/>
      <dgm:spPr/>
      <dgm:t>
        <a:bodyPr/>
        <a:lstStyle/>
        <a:p>
          <a:endParaRPr lang="ru-RU"/>
        </a:p>
      </dgm:t>
    </dgm:pt>
    <dgm:pt modelId="{47A0B954-45C3-4081-A497-32ACB46A8106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Игрушки-имитация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бытовой техники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D40BDFF-6DC3-4C26-AFB8-703B1210C6E3}" type="parTrans" cxnId="{9312EA08-F5B0-4045-902F-617DA7BEFAF1}">
      <dgm:prSet/>
      <dgm:spPr/>
      <dgm:t>
        <a:bodyPr/>
        <a:lstStyle/>
        <a:p>
          <a:endParaRPr lang="ru-RU"/>
        </a:p>
      </dgm:t>
    </dgm:pt>
    <dgm:pt modelId="{5B445F6C-7DBA-414A-BCFD-2194379A60BF}" type="sibTrans" cxnId="{9312EA08-F5B0-4045-902F-617DA7BEFAF1}">
      <dgm:prSet/>
      <dgm:spPr/>
      <dgm:t>
        <a:bodyPr/>
        <a:lstStyle/>
        <a:p>
          <a:endParaRPr lang="ru-RU"/>
        </a:p>
      </dgm:t>
    </dgm:pt>
    <dgm:pt modelId="{65CF0150-656B-44A5-A1C8-88C6FBF1BED3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Игрушки- имитация видов транспорта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1E75CB6-89EB-4719-AFFD-D8ABAECFF039}" type="parTrans" cxnId="{F1CF1CDD-329F-49DF-AE55-89ED36919FF8}">
      <dgm:prSet/>
      <dgm:spPr/>
      <dgm:t>
        <a:bodyPr/>
        <a:lstStyle/>
        <a:p>
          <a:endParaRPr lang="ru-RU"/>
        </a:p>
      </dgm:t>
    </dgm:pt>
    <dgm:pt modelId="{D96744C7-428C-459A-B567-C2B9E12BBC58}" type="sibTrans" cxnId="{F1CF1CDD-329F-49DF-AE55-89ED36919FF8}">
      <dgm:prSet/>
      <dgm:spPr/>
      <dgm:t>
        <a:bodyPr/>
        <a:lstStyle/>
        <a:p>
          <a:endParaRPr lang="ru-RU"/>
        </a:p>
      </dgm:t>
    </dgm:pt>
    <dgm:pt modelId="{E7B89926-8F00-47F1-B595-B3A9FE435263}">
      <dgm:prSet/>
      <dgm:spPr/>
      <dgm:t>
        <a:bodyPr/>
        <a:lstStyle/>
        <a:p>
          <a:endParaRPr lang="ru-RU" dirty="0"/>
        </a:p>
      </dgm:t>
    </dgm:pt>
    <dgm:pt modelId="{50EBE4D5-60BF-4B02-A38D-FEEEA7708CAD}" type="parTrans" cxnId="{8853E039-A17A-4A6C-8DDD-AA82DBEBADCB}">
      <dgm:prSet/>
      <dgm:spPr/>
      <dgm:t>
        <a:bodyPr/>
        <a:lstStyle/>
        <a:p>
          <a:endParaRPr lang="ru-RU"/>
        </a:p>
      </dgm:t>
    </dgm:pt>
    <dgm:pt modelId="{71444C13-B5CE-4542-98B4-7A9DB1418E07}" type="sibTrans" cxnId="{8853E039-A17A-4A6C-8DDD-AA82DBEBADCB}">
      <dgm:prSet/>
      <dgm:spPr/>
      <dgm:t>
        <a:bodyPr/>
        <a:lstStyle/>
        <a:p>
          <a:endParaRPr lang="ru-RU"/>
        </a:p>
      </dgm:t>
    </dgm:pt>
    <dgm:pt modelId="{6D3DE730-E3BF-493E-948C-E0CD3CBDB1D8}" type="pres">
      <dgm:prSet presAssocID="{378DE04E-F4CF-4F29-A18E-82CA9F1140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75240-3F41-4178-8FD8-113DBA7ED310}" type="pres">
      <dgm:prSet presAssocID="{C98055F1-99EA-4D8A-8A99-20A6041FCA40}" presName="parentLin" presStyleCnt="0"/>
      <dgm:spPr/>
    </dgm:pt>
    <dgm:pt modelId="{94D93FDA-58BD-4090-9B8B-D907AB066CFF}" type="pres">
      <dgm:prSet presAssocID="{C98055F1-99EA-4D8A-8A99-20A6041FCA4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CFEFA1F-7C92-45D8-B907-9A54E13F6E7C}" type="pres">
      <dgm:prSet presAssocID="{C98055F1-99EA-4D8A-8A99-20A6041FCA40}" presName="parentText" presStyleLbl="node1" presStyleIdx="0" presStyleCnt="3" custScaleX="4444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A4AB1-6513-4BE9-87DD-E993D6055406}" type="pres">
      <dgm:prSet presAssocID="{C98055F1-99EA-4D8A-8A99-20A6041FCA40}" presName="negativeSpace" presStyleCnt="0"/>
      <dgm:spPr/>
    </dgm:pt>
    <dgm:pt modelId="{99A53BD4-B59B-4219-930F-1CF01E05E1F6}" type="pres">
      <dgm:prSet presAssocID="{C98055F1-99EA-4D8A-8A99-20A6041FCA40}" presName="childText" presStyleLbl="conFgAcc1" presStyleIdx="0" presStyleCnt="3" custLinFactNeighborX="855" custLinFactNeighborY="-540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2FFDD5-F847-420D-AC40-9147F2B74D54}" type="pres">
      <dgm:prSet presAssocID="{41CF4D63-44DD-48A2-A904-3CBF6077967D}" presName="spaceBetweenRectangles" presStyleCnt="0"/>
      <dgm:spPr/>
    </dgm:pt>
    <dgm:pt modelId="{68ED7D46-01F8-4CE7-B289-7022411FE089}" type="pres">
      <dgm:prSet presAssocID="{47A0B954-45C3-4081-A497-32ACB46A8106}" presName="parentLin" presStyleCnt="0"/>
      <dgm:spPr/>
    </dgm:pt>
    <dgm:pt modelId="{BC547DD8-8C26-463F-B2BE-958AB18058EA}" type="pres">
      <dgm:prSet presAssocID="{47A0B954-45C3-4081-A497-32ACB46A810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45D1A68-AC3D-458C-9E7D-CB3AC4E45D18}" type="pres">
      <dgm:prSet presAssocID="{47A0B954-45C3-4081-A497-32ACB46A8106}" presName="parentText" presStyleLbl="node1" presStyleIdx="1" presStyleCnt="3" custScaleX="664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4B29-638B-4528-9669-ADA888C396A3}" type="pres">
      <dgm:prSet presAssocID="{47A0B954-45C3-4081-A497-32ACB46A8106}" presName="negativeSpace" presStyleCnt="0"/>
      <dgm:spPr/>
    </dgm:pt>
    <dgm:pt modelId="{7F519A47-163C-45D6-96E7-1C0FE474448D}" type="pres">
      <dgm:prSet presAssocID="{47A0B954-45C3-4081-A497-32ACB46A8106}" presName="childText" presStyleLbl="conFgAcc1" presStyleIdx="1" presStyleCnt="3" custLinFactNeighborX="-855" custLinFactNeighborY="-47380">
        <dgm:presLayoutVars>
          <dgm:bulletEnabled val="1"/>
        </dgm:presLayoutVars>
      </dgm:prSet>
      <dgm:spPr/>
    </dgm:pt>
    <dgm:pt modelId="{62EEB032-5402-4E2F-BF7A-895A2E8D589E}" type="pres">
      <dgm:prSet presAssocID="{5B445F6C-7DBA-414A-BCFD-2194379A60BF}" presName="spaceBetweenRectangles" presStyleCnt="0"/>
      <dgm:spPr/>
    </dgm:pt>
    <dgm:pt modelId="{CDFC88A6-02F5-46DE-8E47-C52B65975893}" type="pres">
      <dgm:prSet presAssocID="{65CF0150-656B-44A5-A1C8-88C6FBF1BED3}" presName="parentLin" presStyleCnt="0"/>
      <dgm:spPr/>
    </dgm:pt>
    <dgm:pt modelId="{A65BF8B4-5B10-4E6A-98FF-D48EAD22CB3D}" type="pres">
      <dgm:prSet presAssocID="{65CF0150-656B-44A5-A1C8-88C6FBF1BED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28A683EA-14F2-49BB-88A9-B29BECD49414}" type="pres">
      <dgm:prSet presAssocID="{65CF0150-656B-44A5-A1C8-88C6FBF1BED3}" presName="parentText" presStyleLbl="node1" presStyleIdx="2" presStyleCnt="3" custScaleX="63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C2A375-9CAF-4BCB-943E-094D869788D1}" type="pres">
      <dgm:prSet presAssocID="{65CF0150-656B-44A5-A1C8-88C6FBF1BED3}" presName="negativeSpace" presStyleCnt="0"/>
      <dgm:spPr/>
    </dgm:pt>
    <dgm:pt modelId="{F22097D6-839C-4249-A96F-CE0198EA2401}" type="pres">
      <dgm:prSet presAssocID="{65CF0150-656B-44A5-A1C8-88C6FBF1BED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EB83531B-6E1A-4417-B3A8-8A8D0398BBE6}" type="presOf" srcId="{65CF0150-656B-44A5-A1C8-88C6FBF1BED3}" destId="{A65BF8B4-5B10-4E6A-98FF-D48EAD22CB3D}" srcOrd="0" destOrd="0" presId="urn:microsoft.com/office/officeart/2005/8/layout/list1"/>
    <dgm:cxn modelId="{F1CF1CDD-329F-49DF-AE55-89ED36919FF8}" srcId="{378DE04E-F4CF-4F29-A18E-82CA9F11404C}" destId="{65CF0150-656B-44A5-A1C8-88C6FBF1BED3}" srcOrd="2" destOrd="0" parTransId="{B1E75CB6-89EB-4719-AFFD-D8ABAECFF039}" sibTransId="{D96744C7-428C-459A-B567-C2B9E12BBC58}"/>
    <dgm:cxn modelId="{617522C6-ED4D-4B8C-822D-7779AC2CB69B}" type="presOf" srcId="{378DE04E-F4CF-4F29-A18E-82CA9F11404C}" destId="{6D3DE730-E3BF-493E-948C-E0CD3CBDB1D8}" srcOrd="0" destOrd="0" presId="urn:microsoft.com/office/officeart/2005/8/layout/list1"/>
    <dgm:cxn modelId="{9437C230-DAAE-419E-9BFA-064DF49684AA}" srcId="{378DE04E-F4CF-4F29-A18E-82CA9F11404C}" destId="{C98055F1-99EA-4D8A-8A99-20A6041FCA40}" srcOrd="0" destOrd="0" parTransId="{9025EBB2-9684-4796-97AD-0751E6C9E174}" sibTransId="{41CF4D63-44DD-48A2-A904-3CBF6077967D}"/>
    <dgm:cxn modelId="{A301AB97-2960-40E5-80CD-C6932A49348B}" type="presOf" srcId="{65CF0150-656B-44A5-A1C8-88C6FBF1BED3}" destId="{28A683EA-14F2-49BB-88A9-B29BECD49414}" srcOrd="1" destOrd="0" presId="urn:microsoft.com/office/officeart/2005/8/layout/list1"/>
    <dgm:cxn modelId="{8853E039-A17A-4A6C-8DDD-AA82DBEBADCB}" srcId="{C98055F1-99EA-4D8A-8A99-20A6041FCA40}" destId="{E7B89926-8F00-47F1-B595-B3A9FE435263}" srcOrd="0" destOrd="0" parTransId="{50EBE4D5-60BF-4B02-A38D-FEEEA7708CAD}" sibTransId="{71444C13-B5CE-4542-98B4-7A9DB1418E07}"/>
    <dgm:cxn modelId="{9312EA08-F5B0-4045-902F-617DA7BEFAF1}" srcId="{378DE04E-F4CF-4F29-A18E-82CA9F11404C}" destId="{47A0B954-45C3-4081-A497-32ACB46A8106}" srcOrd="1" destOrd="0" parTransId="{2D40BDFF-6DC3-4C26-AFB8-703B1210C6E3}" sibTransId="{5B445F6C-7DBA-414A-BCFD-2194379A60BF}"/>
    <dgm:cxn modelId="{0E9A4E91-06CF-49F9-A02E-BAC32A978BDB}" type="presOf" srcId="{47A0B954-45C3-4081-A497-32ACB46A8106}" destId="{345D1A68-AC3D-458C-9E7D-CB3AC4E45D18}" srcOrd="1" destOrd="0" presId="urn:microsoft.com/office/officeart/2005/8/layout/list1"/>
    <dgm:cxn modelId="{4910CB95-EC7E-452F-BACF-EACF9CBD4B15}" type="presOf" srcId="{47A0B954-45C3-4081-A497-32ACB46A8106}" destId="{BC547DD8-8C26-463F-B2BE-958AB18058EA}" srcOrd="0" destOrd="0" presId="urn:microsoft.com/office/officeart/2005/8/layout/list1"/>
    <dgm:cxn modelId="{C1F937C2-EF80-4DAB-9352-CC776B080EBE}" type="presOf" srcId="{E7B89926-8F00-47F1-B595-B3A9FE435263}" destId="{99A53BD4-B59B-4219-930F-1CF01E05E1F6}" srcOrd="0" destOrd="0" presId="urn:microsoft.com/office/officeart/2005/8/layout/list1"/>
    <dgm:cxn modelId="{1340C95F-F44F-4BA6-926D-87FB5CDCD517}" type="presOf" srcId="{C98055F1-99EA-4D8A-8A99-20A6041FCA40}" destId="{0CFEFA1F-7C92-45D8-B907-9A54E13F6E7C}" srcOrd="1" destOrd="0" presId="urn:microsoft.com/office/officeart/2005/8/layout/list1"/>
    <dgm:cxn modelId="{81C8E85A-C554-4D37-90B9-DC46122B32CC}" type="presOf" srcId="{C98055F1-99EA-4D8A-8A99-20A6041FCA40}" destId="{94D93FDA-58BD-4090-9B8B-D907AB066CFF}" srcOrd="0" destOrd="0" presId="urn:microsoft.com/office/officeart/2005/8/layout/list1"/>
    <dgm:cxn modelId="{541BF681-A70B-4FED-B822-439174F638C1}" type="presParOf" srcId="{6D3DE730-E3BF-493E-948C-E0CD3CBDB1D8}" destId="{3C075240-3F41-4178-8FD8-113DBA7ED310}" srcOrd="0" destOrd="0" presId="urn:microsoft.com/office/officeart/2005/8/layout/list1"/>
    <dgm:cxn modelId="{5242A833-462D-4686-A044-943A088CD1F5}" type="presParOf" srcId="{3C075240-3F41-4178-8FD8-113DBA7ED310}" destId="{94D93FDA-58BD-4090-9B8B-D907AB066CFF}" srcOrd="0" destOrd="0" presId="urn:microsoft.com/office/officeart/2005/8/layout/list1"/>
    <dgm:cxn modelId="{319DBB17-DD7B-46FA-886B-720FA48708D7}" type="presParOf" srcId="{3C075240-3F41-4178-8FD8-113DBA7ED310}" destId="{0CFEFA1F-7C92-45D8-B907-9A54E13F6E7C}" srcOrd="1" destOrd="0" presId="urn:microsoft.com/office/officeart/2005/8/layout/list1"/>
    <dgm:cxn modelId="{AA69E241-AA88-4FA3-80AF-0EF123723B3F}" type="presParOf" srcId="{6D3DE730-E3BF-493E-948C-E0CD3CBDB1D8}" destId="{92EA4AB1-6513-4BE9-87DD-E993D6055406}" srcOrd="1" destOrd="0" presId="urn:microsoft.com/office/officeart/2005/8/layout/list1"/>
    <dgm:cxn modelId="{BA321877-0D26-4BBD-BA09-28BBBA8C3AAB}" type="presParOf" srcId="{6D3DE730-E3BF-493E-948C-E0CD3CBDB1D8}" destId="{99A53BD4-B59B-4219-930F-1CF01E05E1F6}" srcOrd="2" destOrd="0" presId="urn:microsoft.com/office/officeart/2005/8/layout/list1"/>
    <dgm:cxn modelId="{CB41840A-E785-4452-BD0C-F1D27E541A0C}" type="presParOf" srcId="{6D3DE730-E3BF-493E-948C-E0CD3CBDB1D8}" destId="{D52FFDD5-F847-420D-AC40-9147F2B74D54}" srcOrd="3" destOrd="0" presId="urn:microsoft.com/office/officeart/2005/8/layout/list1"/>
    <dgm:cxn modelId="{B0AA6FB2-2D08-40C1-BA34-01D7E45D812E}" type="presParOf" srcId="{6D3DE730-E3BF-493E-948C-E0CD3CBDB1D8}" destId="{68ED7D46-01F8-4CE7-B289-7022411FE089}" srcOrd="4" destOrd="0" presId="urn:microsoft.com/office/officeart/2005/8/layout/list1"/>
    <dgm:cxn modelId="{A0D96FEB-099D-40FC-ACD8-05304B5FAEDE}" type="presParOf" srcId="{68ED7D46-01F8-4CE7-B289-7022411FE089}" destId="{BC547DD8-8C26-463F-B2BE-958AB18058EA}" srcOrd="0" destOrd="0" presId="urn:microsoft.com/office/officeart/2005/8/layout/list1"/>
    <dgm:cxn modelId="{3035E96F-825E-4B02-AA91-39DD73410537}" type="presParOf" srcId="{68ED7D46-01F8-4CE7-B289-7022411FE089}" destId="{345D1A68-AC3D-458C-9E7D-CB3AC4E45D18}" srcOrd="1" destOrd="0" presId="urn:microsoft.com/office/officeart/2005/8/layout/list1"/>
    <dgm:cxn modelId="{7AEF463C-B394-410A-81FE-ABC49DEE00F4}" type="presParOf" srcId="{6D3DE730-E3BF-493E-948C-E0CD3CBDB1D8}" destId="{FDAB4B29-638B-4528-9669-ADA888C396A3}" srcOrd="5" destOrd="0" presId="urn:microsoft.com/office/officeart/2005/8/layout/list1"/>
    <dgm:cxn modelId="{97E2E59D-80CF-4D7C-BC78-1F988187C2BC}" type="presParOf" srcId="{6D3DE730-E3BF-493E-948C-E0CD3CBDB1D8}" destId="{7F519A47-163C-45D6-96E7-1C0FE474448D}" srcOrd="6" destOrd="0" presId="urn:microsoft.com/office/officeart/2005/8/layout/list1"/>
    <dgm:cxn modelId="{DFAFC000-A9A1-4344-83BD-D644A6FFD3A6}" type="presParOf" srcId="{6D3DE730-E3BF-493E-948C-E0CD3CBDB1D8}" destId="{62EEB032-5402-4E2F-BF7A-895A2E8D589E}" srcOrd="7" destOrd="0" presId="urn:microsoft.com/office/officeart/2005/8/layout/list1"/>
    <dgm:cxn modelId="{01BA8A66-6BAF-4F8B-8470-0A9AB76E25A9}" type="presParOf" srcId="{6D3DE730-E3BF-493E-948C-E0CD3CBDB1D8}" destId="{CDFC88A6-02F5-46DE-8E47-C52B65975893}" srcOrd="8" destOrd="0" presId="urn:microsoft.com/office/officeart/2005/8/layout/list1"/>
    <dgm:cxn modelId="{2E060ADA-CDBC-44CA-B70A-13A287C7A1EF}" type="presParOf" srcId="{CDFC88A6-02F5-46DE-8E47-C52B65975893}" destId="{A65BF8B4-5B10-4E6A-98FF-D48EAD22CB3D}" srcOrd="0" destOrd="0" presId="urn:microsoft.com/office/officeart/2005/8/layout/list1"/>
    <dgm:cxn modelId="{F300BF83-519D-445E-805A-11D5070BA9C8}" type="presParOf" srcId="{CDFC88A6-02F5-46DE-8E47-C52B65975893}" destId="{28A683EA-14F2-49BB-88A9-B29BECD49414}" srcOrd="1" destOrd="0" presId="urn:microsoft.com/office/officeart/2005/8/layout/list1"/>
    <dgm:cxn modelId="{B7A2D6A3-B06A-4ADD-91FC-F11B32A31F53}" type="presParOf" srcId="{6D3DE730-E3BF-493E-948C-E0CD3CBDB1D8}" destId="{C0C2A375-9CAF-4BCB-943E-094D869788D1}" srcOrd="9" destOrd="0" presId="urn:microsoft.com/office/officeart/2005/8/layout/list1"/>
    <dgm:cxn modelId="{1C483586-5EF9-4D2C-B70D-A52E8880AC01}" type="presParOf" srcId="{6D3DE730-E3BF-493E-948C-E0CD3CBDB1D8}" destId="{F22097D6-839C-4249-A96F-CE0198EA2401}" srcOrd="10" destOrd="0" presId="urn:microsoft.com/office/officeart/2005/8/layout/lis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8DE04E-F4CF-4F29-A18E-82CA9F11404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8055F1-99EA-4D8A-8A99-20A6041FCA40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Игрушки-имитация</a:t>
          </a:r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техники и приборостроения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025EBB2-9684-4796-97AD-0751E6C9E174}" type="parTrans" cxnId="{9437C230-DAAE-419E-9BFA-064DF49684AA}">
      <dgm:prSet/>
      <dgm:spPr/>
      <dgm:t>
        <a:bodyPr/>
        <a:lstStyle/>
        <a:p>
          <a:endParaRPr lang="ru-RU"/>
        </a:p>
      </dgm:t>
    </dgm:pt>
    <dgm:pt modelId="{41CF4D63-44DD-48A2-A904-3CBF6077967D}" type="sibTrans" cxnId="{9437C230-DAAE-419E-9BFA-064DF49684AA}">
      <dgm:prSet/>
      <dgm:spPr/>
      <dgm:t>
        <a:bodyPr/>
        <a:lstStyle/>
        <a:p>
          <a:endParaRPr lang="ru-RU"/>
        </a:p>
      </dgm:t>
    </dgm:pt>
    <dgm:pt modelId="{47A0B954-45C3-4081-A497-32ACB46A8106}">
      <dgm:prSet phldrT="[Текст]" custT="1"/>
      <dgm:spPr>
        <a:solidFill>
          <a:schemeClr val="bg2">
            <a:lumMod val="90000"/>
          </a:schemeClr>
        </a:solidFill>
        <a:ln>
          <a:solidFill>
            <a:schemeClr val="accent1"/>
          </a:solidFill>
        </a:ln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Игрушки – имитация промышленного оборудования</a:t>
          </a:r>
          <a:endParaRPr lang="ru-RU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445F6C-7DBA-414A-BCFD-2194379A60BF}" type="sibTrans" cxnId="{9312EA08-F5B0-4045-902F-617DA7BEFAF1}">
      <dgm:prSet/>
      <dgm:spPr/>
      <dgm:t>
        <a:bodyPr/>
        <a:lstStyle/>
        <a:p>
          <a:endParaRPr lang="ru-RU"/>
        </a:p>
      </dgm:t>
    </dgm:pt>
    <dgm:pt modelId="{2D40BDFF-6DC3-4C26-AFB8-703B1210C6E3}" type="parTrans" cxnId="{9312EA08-F5B0-4045-902F-617DA7BEFAF1}">
      <dgm:prSet/>
      <dgm:spPr/>
      <dgm:t>
        <a:bodyPr/>
        <a:lstStyle/>
        <a:p>
          <a:endParaRPr lang="ru-RU"/>
        </a:p>
      </dgm:t>
    </dgm:pt>
    <dgm:pt modelId="{6D3DE730-E3BF-493E-948C-E0CD3CBDB1D8}" type="pres">
      <dgm:prSet presAssocID="{378DE04E-F4CF-4F29-A18E-82CA9F11404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075240-3F41-4178-8FD8-113DBA7ED310}" type="pres">
      <dgm:prSet presAssocID="{C98055F1-99EA-4D8A-8A99-20A6041FCA40}" presName="parentLin" presStyleCnt="0"/>
      <dgm:spPr/>
    </dgm:pt>
    <dgm:pt modelId="{94D93FDA-58BD-4090-9B8B-D907AB066CFF}" type="pres">
      <dgm:prSet presAssocID="{C98055F1-99EA-4D8A-8A99-20A6041FCA40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0CFEFA1F-7C92-45D8-B907-9A54E13F6E7C}" type="pres">
      <dgm:prSet presAssocID="{C98055F1-99EA-4D8A-8A99-20A6041FCA40}" presName="parentText" presStyleLbl="node1" presStyleIdx="0" presStyleCnt="2" custScaleX="73158" custScaleY="1739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EA4AB1-6513-4BE9-87DD-E993D6055406}" type="pres">
      <dgm:prSet presAssocID="{C98055F1-99EA-4D8A-8A99-20A6041FCA40}" presName="negativeSpace" presStyleCnt="0"/>
      <dgm:spPr/>
    </dgm:pt>
    <dgm:pt modelId="{99A53BD4-B59B-4219-930F-1CF01E05E1F6}" type="pres">
      <dgm:prSet presAssocID="{C98055F1-99EA-4D8A-8A99-20A6041FCA40}" presName="childText" presStyleLbl="conFgAcc1" presStyleIdx="0" presStyleCnt="2">
        <dgm:presLayoutVars>
          <dgm:bulletEnabled val="1"/>
        </dgm:presLayoutVars>
      </dgm:prSet>
      <dgm:spPr/>
    </dgm:pt>
    <dgm:pt modelId="{D52FFDD5-F847-420D-AC40-9147F2B74D54}" type="pres">
      <dgm:prSet presAssocID="{41CF4D63-44DD-48A2-A904-3CBF6077967D}" presName="spaceBetweenRectangles" presStyleCnt="0"/>
      <dgm:spPr/>
    </dgm:pt>
    <dgm:pt modelId="{68ED7D46-01F8-4CE7-B289-7022411FE089}" type="pres">
      <dgm:prSet presAssocID="{47A0B954-45C3-4081-A497-32ACB46A8106}" presName="parentLin" presStyleCnt="0"/>
      <dgm:spPr/>
    </dgm:pt>
    <dgm:pt modelId="{BC547DD8-8C26-463F-B2BE-958AB18058EA}" type="pres">
      <dgm:prSet presAssocID="{47A0B954-45C3-4081-A497-32ACB46A8106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345D1A68-AC3D-458C-9E7D-CB3AC4E45D18}" type="pres">
      <dgm:prSet presAssocID="{47A0B954-45C3-4081-A497-32ACB46A8106}" presName="parentText" presStyleLbl="node1" presStyleIdx="1" presStyleCnt="2" custScaleX="706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AB4B29-638B-4528-9669-ADA888C396A3}" type="pres">
      <dgm:prSet presAssocID="{47A0B954-45C3-4081-A497-32ACB46A8106}" presName="negativeSpace" presStyleCnt="0"/>
      <dgm:spPr/>
    </dgm:pt>
    <dgm:pt modelId="{7F519A47-163C-45D6-96E7-1C0FE474448D}" type="pres">
      <dgm:prSet presAssocID="{47A0B954-45C3-4081-A497-32ACB46A810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9312EA08-F5B0-4045-902F-617DA7BEFAF1}" srcId="{378DE04E-F4CF-4F29-A18E-82CA9F11404C}" destId="{47A0B954-45C3-4081-A497-32ACB46A8106}" srcOrd="1" destOrd="0" parTransId="{2D40BDFF-6DC3-4C26-AFB8-703B1210C6E3}" sibTransId="{5B445F6C-7DBA-414A-BCFD-2194379A60BF}"/>
    <dgm:cxn modelId="{DE1866BD-10C7-4C11-A575-5CCF2C97180A}" type="presOf" srcId="{378DE04E-F4CF-4F29-A18E-82CA9F11404C}" destId="{6D3DE730-E3BF-493E-948C-E0CD3CBDB1D8}" srcOrd="0" destOrd="0" presId="urn:microsoft.com/office/officeart/2005/8/layout/list1"/>
    <dgm:cxn modelId="{07823DC3-D7D6-4221-B159-2616F4DD0FCB}" type="presOf" srcId="{47A0B954-45C3-4081-A497-32ACB46A8106}" destId="{345D1A68-AC3D-458C-9E7D-CB3AC4E45D18}" srcOrd="1" destOrd="0" presId="urn:microsoft.com/office/officeart/2005/8/layout/list1"/>
    <dgm:cxn modelId="{543FB202-151C-4BA7-8BB7-1A541D42DDD0}" type="presOf" srcId="{C98055F1-99EA-4D8A-8A99-20A6041FCA40}" destId="{94D93FDA-58BD-4090-9B8B-D907AB066CFF}" srcOrd="0" destOrd="0" presId="urn:microsoft.com/office/officeart/2005/8/layout/list1"/>
    <dgm:cxn modelId="{4B7ABF2D-3477-469F-8F7C-7F3FB261FF7F}" type="presOf" srcId="{47A0B954-45C3-4081-A497-32ACB46A8106}" destId="{BC547DD8-8C26-463F-B2BE-958AB18058EA}" srcOrd="0" destOrd="0" presId="urn:microsoft.com/office/officeart/2005/8/layout/list1"/>
    <dgm:cxn modelId="{9437C230-DAAE-419E-9BFA-064DF49684AA}" srcId="{378DE04E-F4CF-4F29-A18E-82CA9F11404C}" destId="{C98055F1-99EA-4D8A-8A99-20A6041FCA40}" srcOrd="0" destOrd="0" parTransId="{9025EBB2-9684-4796-97AD-0751E6C9E174}" sibTransId="{41CF4D63-44DD-48A2-A904-3CBF6077967D}"/>
    <dgm:cxn modelId="{C04A7364-837B-4016-8CF4-176381686E88}" type="presOf" srcId="{C98055F1-99EA-4D8A-8A99-20A6041FCA40}" destId="{0CFEFA1F-7C92-45D8-B907-9A54E13F6E7C}" srcOrd="1" destOrd="0" presId="urn:microsoft.com/office/officeart/2005/8/layout/list1"/>
    <dgm:cxn modelId="{3897A08B-4E39-4FB8-B4B2-14F3D8920D3F}" type="presParOf" srcId="{6D3DE730-E3BF-493E-948C-E0CD3CBDB1D8}" destId="{3C075240-3F41-4178-8FD8-113DBA7ED310}" srcOrd="0" destOrd="0" presId="urn:microsoft.com/office/officeart/2005/8/layout/list1"/>
    <dgm:cxn modelId="{0FEBB3B2-AE7E-4C76-AE0D-7B527C1BE0F2}" type="presParOf" srcId="{3C075240-3F41-4178-8FD8-113DBA7ED310}" destId="{94D93FDA-58BD-4090-9B8B-D907AB066CFF}" srcOrd="0" destOrd="0" presId="urn:microsoft.com/office/officeart/2005/8/layout/list1"/>
    <dgm:cxn modelId="{CE865947-C76A-4A3E-A8D7-0226713B2313}" type="presParOf" srcId="{3C075240-3F41-4178-8FD8-113DBA7ED310}" destId="{0CFEFA1F-7C92-45D8-B907-9A54E13F6E7C}" srcOrd="1" destOrd="0" presId="urn:microsoft.com/office/officeart/2005/8/layout/list1"/>
    <dgm:cxn modelId="{3DF0D170-1E23-41B2-99FD-604BA0CC04E1}" type="presParOf" srcId="{6D3DE730-E3BF-493E-948C-E0CD3CBDB1D8}" destId="{92EA4AB1-6513-4BE9-87DD-E993D6055406}" srcOrd="1" destOrd="0" presId="urn:microsoft.com/office/officeart/2005/8/layout/list1"/>
    <dgm:cxn modelId="{EDFFD8D4-9EF0-4E41-9FF0-B0EDE622C607}" type="presParOf" srcId="{6D3DE730-E3BF-493E-948C-E0CD3CBDB1D8}" destId="{99A53BD4-B59B-4219-930F-1CF01E05E1F6}" srcOrd="2" destOrd="0" presId="urn:microsoft.com/office/officeart/2005/8/layout/list1"/>
    <dgm:cxn modelId="{88733E57-E05A-4E5E-8BDA-817F3D9079B3}" type="presParOf" srcId="{6D3DE730-E3BF-493E-948C-E0CD3CBDB1D8}" destId="{D52FFDD5-F847-420D-AC40-9147F2B74D54}" srcOrd="3" destOrd="0" presId="urn:microsoft.com/office/officeart/2005/8/layout/list1"/>
    <dgm:cxn modelId="{3DB62654-DDA1-4383-92E3-92E3918699DA}" type="presParOf" srcId="{6D3DE730-E3BF-493E-948C-E0CD3CBDB1D8}" destId="{68ED7D46-01F8-4CE7-B289-7022411FE089}" srcOrd="4" destOrd="0" presId="urn:microsoft.com/office/officeart/2005/8/layout/list1"/>
    <dgm:cxn modelId="{5FD02BD0-EE91-433B-9140-37EF66EEE47A}" type="presParOf" srcId="{68ED7D46-01F8-4CE7-B289-7022411FE089}" destId="{BC547DD8-8C26-463F-B2BE-958AB18058EA}" srcOrd="0" destOrd="0" presId="urn:microsoft.com/office/officeart/2005/8/layout/list1"/>
    <dgm:cxn modelId="{479FBA3B-F2F6-4EF3-8BAF-874B2F54098D}" type="presParOf" srcId="{68ED7D46-01F8-4CE7-B289-7022411FE089}" destId="{345D1A68-AC3D-458C-9E7D-CB3AC4E45D18}" srcOrd="1" destOrd="0" presId="urn:microsoft.com/office/officeart/2005/8/layout/list1"/>
    <dgm:cxn modelId="{DDB8FFBE-BFE3-472B-81E6-FEAC49937D05}" type="presParOf" srcId="{6D3DE730-E3BF-493E-948C-E0CD3CBDB1D8}" destId="{FDAB4B29-638B-4528-9669-ADA888C396A3}" srcOrd="5" destOrd="0" presId="urn:microsoft.com/office/officeart/2005/8/layout/list1"/>
    <dgm:cxn modelId="{E6434D67-FF9C-41FD-9994-4626C5A9DC73}" type="presParOf" srcId="{6D3DE730-E3BF-493E-948C-E0CD3CBDB1D8}" destId="{7F519A47-163C-45D6-96E7-1C0FE474448D}" srcOrd="6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EF9EC-EDD1-43DC-8135-A0614A715705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FAA413-6E37-460B-A22B-6E0CB6D399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FBDC-3B2F-4297-A675-059D0A96214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FBDC-3B2F-4297-A675-059D0A96214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74FBDC-3B2F-4297-A675-059D0A96214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5B7129-B643-4138-9F89-1D887E4F2BAA}" type="datetimeFigureOut">
              <a:rPr lang="ru-RU" smtClean="0"/>
              <a:pPr/>
              <a:t>16.02.2021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D21AD17-E735-4701-92AE-0A3CBFB2EF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dou14zgr@yandex.ru" TargetMode="External"/><Relationship Id="rId2" Type="http://schemas.openxmlformats.org/officeDocument/2006/relationships/hyperlink" Target="https://dou24.ru/z14/innovatsionnaya-deyatelnos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chornikova76@yandex.r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5;&#1083;&#1077;&#1085;&#1072;\Desktop\Attachments_dou14zgr@yandex.ru_2021-02-16_12-05-27\video-aad404343db30376ab6731c046edfbe5-V.mp4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dou24.ru/z14/innovatsionnaya-deyatelnos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epositphotos_8544339-stock-illustration-blue-gears-back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2910" y="28572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Городская базовая площадка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«Развитие познавательно-исследовательской деятельности дошкольников в процессе организации детского экспериментирования»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1857364"/>
            <a:ext cx="528641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Занятие № 3</a:t>
            </a:r>
          </a:p>
          <a:p>
            <a:pPr algn="ctr"/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2786058"/>
            <a:ext cx="514353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Теоретико-практический семинар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«Техническая и конструктивная игрушка как средство развития познавательно-исследовательской деятельности дошкольников»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8" name="Рисунок 7" descr="IMG-7252e064424dbe49d0890f462358a6a6-V.jpg"/>
          <p:cNvPicPr>
            <a:picLocks noChangeAspect="1"/>
          </p:cNvPicPr>
          <p:nvPr/>
        </p:nvPicPr>
        <p:blipFill>
          <a:blip r:embed="rId3"/>
          <a:srcRect r="30469"/>
          <a:stretch>
            <a:fillRect/>
          </a:stretch>
        </p:blipFill>
        <p:spPr>
          <a:xfrm>
            <a:off x="5572132" y="2071678"/>
            <a:ext cx="3311433" cy="3571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планирования деятельности технической направленности (карта для педагога)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857224" y="1571612"/>
          <a:ext cx="7143800" cy="42148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71900"/>
                <a:gridCol w="3571900"/>
              </a:tblGrid>
              <a:tr h="210742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развивающего потенциала игрушки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(что дети могут узнать?)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познавательной задачи технической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направленности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07421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 результата</a:t>
                      </a:r>
                    </a:p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какому результату придут воспитанники)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воспитанников с элементами экспериментирования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планирования деятельности технической направленности (карта для педагога)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786050" y="3429000"/>
          <a:ext cx="5929354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4677"/>
                <a:gridCol w="2964677"/>
              </a:tblGrid>
              <a:tr h="13930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развивающего потенциала игрушки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(что дети могут узнать?)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познавательной задачи технической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направленности</a:t>
                      </a: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930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 результата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какому результату придут воспитанники)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воспитанников с элементами экспериментирования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22530" name="Picture 2" descr="https://7960777a-2fd1-4b07-8bbb-896e98c4659c.selcdn.net/upload/prod_add5/349/product-399349-1.jpg"/>
          <p:cNvPicPr>
            <a:picLocks noChangeAspect="1" noChangeArrowheads="1"/>
          </p:cNvPicPr>
          <p:nvPr/>
        </p:nvPicPr>
        <p:blipFill>
          <a:blip r:embed="rId2"/>
          <a:srcRect t="11864" b="11864"/>
          <a:stretch>
            <a:fillRect/>
          </a:stretch>
        </p:blipFill>
        <p:spPr bwMode="auto">
          <a:xfrm>
            <a:off x="500034" y="1142984"/>
            <a:ext cx="3000396" cy="228843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71868" y="157161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Механическая игрушка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«Автомобиль»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планирования деятельности технической направленности (карта для педагога)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0" y="762000"/>
          <a:ext cx="9144000" cy="60959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0"/>
                <a:gridCol w="4572000"/>
              </a:tblGrid>
              <a:tr h="3444204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Зависимость м/у силой запуска и скоростью движения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Зависимость м/у силой запуска и дальностью движения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Зависимость м/у расстоянием, которое проделает машина и  угла наклона поверхности, по которой она скатывается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Зависимость м/у качеством поверхности и дальностью движения.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Определить как качество поверхности влияет на дальность продвижения скатывающейся машинки</a:t>
                      </a:r>
                    </a:p>
                    <a:p>
                      <a:pPr algn="ctr"/>
                      <a:endParaRPr lang="ru-RU" sz="2400" b="1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(По какой поверхности машинка проедет дальше – по гладкой или по шершавой)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4626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опытным путем определят, что по гладкой поверхности машина проходит большее </a:t>
                      </a:r>
                      <a:r>
                        <a:rPr lang="ru-RU" sz="2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расстоянее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чем по шершавой.</a:t>
                      </a:r>
                      <a:endParaRPr lang="ru-RU" sz="2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Запуск машинки (с наклонной поверхности) по гладкому столу, поверхности ковра, тканевой дорожке.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Измерение расстояния условной меркой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Фиксация, выводы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планирования деятельности технической направленности (карта для педагога)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karusel-shop.ru/image/catalog/karusel/product/beyblade/mashinkaperevertysh/mashinkaperevertyshsinj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2981799" cy="2928958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000364" y="3500438"/>
          <a:ext cx="5929354" cy="2926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64677"/>
                <a:gridCol w="2964677"/>
              </a:tblGrid>
              <a:tr h="13930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Выявление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развивающего потенциала игрушки</a:t>
                      </a:r>
                    </a:p>
                    <a:p>
                      <a:pPr algn="ctr"/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(что дети могут узнать?)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Постановка познавательной задачи технической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направленности</a:t>
                      </a:r>
                    </a:p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393041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 результата</a:t>
                      </a:r>
                    </a:p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(к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какому результату придут воспитанники)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Планирование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деятельности воспитанников с элементами экспериментирования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000496" y="1857364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Радиоуправляемая  игрушка</a:t>
            </a: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8596" y="0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планирования деятельности технической направленности (карта для педагога)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2" y="928670"/>
          <a:ext cx="8715436" cy="5572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57718"/>
                <a:gridCol w="4357718"/>
              </a:tblGrid>
              <a:tr h="3151979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 Влияние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расстояния от пульта до автомобиля на способность  управлять моделью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Зависимость м/у силой батареек и возможностью управлять моделью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Влияние величины колес на способность модели совершать «трюки»</a:t>
                      </a:r>
                    </a:p>
                    <a:p>
                      <a:pPr>
                        <a:buFontTx/>
                        <a:buNone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- Влияние «препятствий» (мебель, перегородки, стены) на возможность управлять моделью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Определить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на каком максимальном расстоянии работает пульт дистанционного управления (на открытой поверхности)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2018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Воспитанники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определят максимальное возможное  расстояние, при котором  можно управлять моделью при помощи пульта на открытой поверхности (без препятствий)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Сделать несколько запусков модели на открытой поверхности в разных направлениях до полной остановки модели.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Провести измерение расстояния при помощи условной мерки (веревка)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Фиксация, выводы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480"/>
            <a:ext cx="8072494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Найти в группе техническую игрушку</a:t>
            </a:r>
          </a:p>
          <a:p>
            <a:pPr marL="457200" indent="-457200">
              <a:buFontTx/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Запланировать на базе этой игрушки деятельность воспитанников, используя четырехступенчатый алгоритм (Бланк алгоритма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адресу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https://dou24.ru/z14/innovatsionnaya-deyatelnost#gorodskaya-bazovaya-ploshchadka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(занятие № 3)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Выслать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алгоритм на почту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3"/>
              </a:rPr>
              <a:t>dou14zgr@yandex.ru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  <a:hlinkClick r:id="rId4"/>
              </a:rPr>
              <a:t>schornikova76@yandex.ru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5.03.2021 г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Конструктивная игрушка (строительно-конструктивная)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071546"/>
            <a:ext cx="81439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Строительно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- конструктивные игрушки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наборы строительных материалов; конструкторы с разными способами соединения деталей: наложение, приставление, сочленение (с крепежными устройствами), роботизированные конструкторы.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ages.ru.prom.st/531029203_w200_h200_konstruktor-detskij-nastolny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244" y="3071810"/>
            <a:ext cx="2573541" cy="2071702"/>
          </a:xfrm>
          <a:prstGeom prst="rect">
            <a:avLst/>
          </a:prstGeom>
          <a:noFill/>
        </p:spPr>
      </p:pic>
      <p:pic>
        <p:nvPicPr>
          <p:cNvPr id="1028" name="Picture 4" descr="https://ghtoys.ru/userfls/shop/large/9/81669_konstruktor-znatok-15a-znat-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286124"/>
            <a:ext cx="3136302" cy="2143140"/>
          </a:xfrm>
          <a:prstGeom prst="rect">
            <a:avLst/>
          </a:prstGeom>
          <a:noFill/>
        </p:spPr>
      </p:pic>
      <p:pic>
        <p:nvPicPr>
          <p:cNvPr id="1030" name="Picture 6" descr="https://academic-store.ru/image/cache/catalog/doshkol/70-7070_8-800x800.jpg"/>
          <p:cNvPicPr>
            <a:picLocks noChangeAspect="1" noChangeArrowheads="1"/>
          </p:cNvPicPr>
          <p:nvPr/>
        </p:nvPicPr>
        <p:blipFill>
          <a:blip r:embed="rId4"/>
          <a:srcRect l="16875" r="19374"/>
          <a:stretch>
            <a:fillRect/>
          </a:stretch>
        </p:blipFill>
        <p:spPr bwMode="auto">
          <a:xfrm>
            <a:off x="6500826" y="2631972"/>
            <a:ext cx="2286016" cy="3585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gosobr.ru/upload/iblock/606/45300_Topcard_Mod_Milo_01_1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071546"/>
            <a:ext cx="3793017" cy="2489168"/>
          </a:xfrm>
          <a:prstGeom prst="rect">
            <a:avLst/>
          </a:prstGeom>
          <a:noFill/>
        </p:spPr>
      </p:pic>
      <p:pic>
        <p:nvPicPr>
          <p:cNvPr id="29700" name="Picture 4" descr="https://cdn1.ozone.ru/multimedia/10363624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642918"/>
            <a:ext cx="3595646" cy="385453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Конструктивная игрушка (строительно-конструктивная)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2" name="Picture 6" descr="https://www.fantasianew.ru/wa-data/public/shop/products/60/68/26860/images/39134/39134.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3500438"/>
            <a:ext cx="3380433" cy="29522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57158" y="142852"/>
            <a:ext cx="5857916" cy="1643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0800000">
            <a:off x="2714612" y="142852"/>
            <a:ext cx="5929354" cy="164307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00034" y="714356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00496" y="714356"/>
            <a:ext cx="45720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ЭКСПЕРИМЕНТРИРОВАНИЕ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1928802"/>
            <a:ext cx="2571768" cy="10001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85786" y="2143116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Целеполагание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14744" y="3429000"/>
            <a:ext cx="2571768" cy="100013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786182" y="3714752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28596" y="4071942"/>
            <a:ext cx="3000396" cy="1428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00034" y="4214818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Действия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направлленные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на достижение цели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29190" y="4714884"/>
            <a:ext cx="3000396" cy="142876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00628" y="5000636"/>
            <a:ext cx="2857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Соотношение цели и результата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86380" y="1643050"/>
            <a:ext cx="3214710" cy="1571636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5429256" y="1643050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Подбор оптимальных способов достижения цели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«Место» эксперимента в конструктивной деятельности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1142984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обследовании нового конструктора (пробует варианты соединений, пробует создать программу, используя готовые модули).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создании конструкции по воображению (решает собственную познавательную задачу – эксперименты с устойчивостью конструкции, балансом, механикой движения, запуском программы и д.д.).</a:t>
            </a:r>
          </a:p>
          <a:p>
            <a:pPr marL="457200" indent="-4572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 модификации конструкции под проблемную/познавательную задачу (модель создана, но ее нужно изменить под определенную задачу. Сделать так, чтобы лев подъемный кран поднимал груз тяжелее и не переворачивался).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2910" y="285728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857232"/>
            <a:ext cx="821537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Теоретико-практический семинар: «Техническая и конструктивная игрушка как средство развития познавательно-исследовательской деятельности дошкольников»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Мастер-класс </a:t>
            </a:r>
            <a:r>
              <a:rPr lang="ru-RU" sz="2400" b="1" dirty="0" smtClean="0">
                <a:solidFill>
                  <a:srgbClr val="FF0000"/>
                </a:solidFill>
              </a:rPr>
              <a:t>	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«Развитие познавательно-исследовательской деятельности старших дошкольников средствами роботизированного конструктора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My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robot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Практикум «Моделирование образовательных ситуаций в контексте технологии проблемного обучения на основе экспериментирования с механизмами»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714480" y="214290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План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Фотозагадки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200825_0814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3897877" cy="2571768"/>
          </a:xfrm>
          <a:prstGeom prst="rect">
            <a:avLst/>
          </a:prstGeom>
        </p:spPr>
      </p:pic>
      <p:pic>
        <p:nvPicPr>
          <p:cNvPr id="6" name="Рисунок 5" descr="20200824_1040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3929066"/>
            <a:ext cx="4286280" cy="2468632"/>
          </a:xfrm>
          <a:prstGeom prst="rect">
            <a:avLst/>
          </a:prstGeom>
        </p:spPr>
      </p:pic>
      <p:sp>
        <p:nvSpPr>
          <p:cNvPr id="7" name="Стрелка вправо 6"/>
          <p:cNvSpPr/>
          <p:nvPr/>
        </p:nvSpPr>
        <p:spPr>
          <a:xfrm>
            <a:off x="785786" y="4572008"/>
            <a:ext cx="3071834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929190" y="1571612"/>
            <a:ext cx="3071834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0694" y="20002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07207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Фотозагадки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5786" y="4572008"/>
            <a:ext cx="3071834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929190" y="1571612"/>
            <a:ext cx="3071834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0694" y="20002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07207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0200825_0843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785794"/>
            <a:ext cx="3593257" cy="3983355"/>
          </a:xfrm>
          <a:prstGeom prst="rect">
            <a:avLst/>
          </a:prstGeom>
        </p:spPr>
      </p:pic>
      <p:pic>
        <p:nvPicPr>
          <p:cNvPr id="12" name="Рисунок 11" descr="20200825_0854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143248"/>
            <a:ext cx="3571900" cy="349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Фотозагадки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5786" y="4572008"/>
            <a:ext cx="3071834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929190" y="1571612"/>
            <a:ext cx="3071834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0694" y="20002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07207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0200825_0925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928670"/>
            <a:ext cx="3643338" cy="3538933"/>
          </a:xfrm>
          <a:prstGeom prst="rect">
            <a:avLst/>
          </a:prstGeom>
        </p:spPr>
      </p:pic>
      <p:pic>
        <p:nvPicPr>
          <p:cNvPr id="14" name="Рисунок 13" descr="20200825_0932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071810"/>
            <a:ext cx="4342488" cy="3486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04" y="285728"/>
            <a:ext cx="6215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Фотозагадки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785786" y="4572008"/>
            <a:ext cx="3071834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929190" y="1571612"/>
            <a:ext cx="3071834" cy="13573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500694" y="2000240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24" y="507207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20200825_081500.jpg"/>
          <p:cNvPicPr>
            <a:picLocks noChangeAspect="1"/>
          </p:cNvPicPr>
          <p:nvPr/>
        </p:nvPicPr>
        <p:blipFill>
          <a:blip r:embed="rId3" cstate="print"/>
          <a:srcRect l="15625" t="9375" r="14062" b="10416"/>
          <a:stretch>
            <a:fillRect/>
          </a:stretch>
        </p:blipFill>
        <p:spPr>
          <a:xfrm>
            <a:off x="357158" y="928670"/>
            <a:ext cx="4143404" cy="3544912"/>
          </a:xfrm>
          <a:prstGeom prst="rect">
            <a:avLst/>
          </a:prstGeom>
        </p:spPr>
      </p:pic>
      <p:pic>
        <p:nvPicPr>
          <p:cNvPr id="12" name="Рисунок 11" descr="20200825_131712 (1).jpg"/>
          <p:cNvPicPr>
            <a:picLocks noChangeAspect="1"/>
          </p:cNvPicPr>
          <p:nvPr/>
        </p:nvPicPr>
        <p:blipFill>
          <a:blip r:embed="rId4" cstate="print"/>
          <a:srcRect l="28906" t="23958" r="10937" b="17708"/>
          <a:stretch>
            <a:fillRect/>
          </a:stretch>
        </p:blipFill>
        <p:spPr>
          <a:xfrm>
            <a:off x="4786314" y="3429000"/>
            <a:ext cx="3830863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285728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Карта «Инженера-конструктора»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00034" y="1071546"/>
          <a:ext cx="7715304" cy="5504730"/>
        </p:xfrm>
        <a:graphic>
          <a:graphicData uri="http://schemas.openxmlformats.org/drawingml/2006/table">
            <a:tbl>
              <a:tblPr/>
              <a:tblGrid>
                <a:gridCol w="2571499"/>
                <a:gridCol w="2571499"/>
                <a:gridCol w="2572306"/>
              </a:tblGrid>
              <a:tr h="17191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600" b="1" dirty="0" smtClean="0">
                          <a:latin typeface="Times New Roman"/>
                          <a:ea typeface="Calibri"/>
                          <a:cs typeface="Times New Roman"/>
                        </a:rPr>
                        <a:t>?</a:t>
                      </a:r>
                      <a:endParaRPr lang="ru-RU" sz="6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2256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Превращают</a:t>
                      </a:r>
                      <a:r>
                        <a:rPr lang="ru-R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проблему в  образ будущей модели (цель)</a:t>
                      </a:r>
                      <a:endParaRPr lang="ru-RU" sz="18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Фиксируют</a:t>
                      </a:r>
                      <a:r>
                        <a:rPr lang="ru-RU" sz="18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предположения как добиться цели (с помощью каких деталей или зарисовывают конструкцию)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/>
                          <a:ea typeface="Calibri"/>
                          <a:cs typeface="Times New Roman"/>
                        </a:rPr>
                        <a:t>Фиксация результата</a:t>
                      </a:r>
                      <a:endParaRPr lang="ru-RU" sz="18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Рисунок 1" descr="https://media.moddb.com/images/articles/1/228/227328/19ffbe49fe76e2a9141fec3f4260116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1214422"/>
            <a:ext cx="1375182" cy="1269398"/>
          </a:xfrm>
          <a:prstGeom prst="rect">
            <a:avLst/>
          </a:prstGeom>
          <a:noFill/>
        </p:spPr>
      </p:pic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5857884" y="1500174"/>
            <a:ext cx="928694" cy="857256"/>
          </a:xfrm>
          <a:prstGeom prst="smileyFace">
            <a:avLst>
              <a:gd name="adj" fmla="val 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7000892" y="1500174"/>
            <a:ext cx="928694" cy="857256"/>
          </a:xfrm>
          <a:prstGeom prst="smileyFace">
            <a:avLst>
              <a:gd name="adj" fmla="val -4653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0827_160825.jpg"/>
          <p:cNvPicPr>
            <a:picLocks noChangeAspect="1"/>
          </p:cNvPicPr>
          <p:nvPr/>
        </p:nvPicPr>
        <p:blipFill>
          <a:blip r:embed="rId2" cstate="print"/>
          <a:srcRect t="4166" r="3125" b="5208"/>
          <a:stretch>
            <a:fillRect/>
          </a:stretch>
        </p:blipFill>
        <p:spPr>
          <a:xfrm>
            <a:off x="0" y="214290"/>
            <a:ext cx="9144000" cy="6415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0827_160837.jpg"/>
          <p:cNvPicPr>
            <a:picLocks noChangeAspect="1"/>
          </p:cNvPicPr>
          <p:nvPr/>
        </p:nvPicPr>
        <p:blipFill>
          <a:blip r:embed="rId2" cstate="print"/>
          <a:srcRect l="5468" t="8333" r="4687" b="9375"/>
          <a:stretch>
            <a:fillRect/>
          </a:stretch>
        </p:blipFill>
        <p:spPr>
          <a:xfrm>
            <a:off x="500034" y="571480"/>
            <a:ext cx="8215370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0200827_160930.jpg"/>
          <p:cNvPicPr>
            <a:picLocks noChangeAspect="1"/>
          </p:cNvPicPr>
          <p:nvPr/>
        </p:nvPicPr>
        <p:blipFill>
          <a:blip r:embed="rId2" cstate="print"/>
          <a:srcRect l="3125" t="9375" r="5468" b="8333"/>
          <a:stretch>
            <a:fillRect/>
          </a:stretch>
        </p:blipFill>
        <p:spPr>
          <a:xfrm>
            <a:off x="179919" y="571480"/>
            <a:ext cx="8606923" cy="5811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357166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Конструктивная игрушка (строительно-конструктивная)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video-aad404343db30376ab6731c046edfbe5-V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2910" y="1357298"/>
            <a:ext cx="7924821" cy="4457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4290"/>
            <a:ext cx="8929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Техника в повседневной жизни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(Технологии программы «Вдохновение»,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планирование педагога)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357554" y="2571744"/>
            <a:ext cx="1785950" cy="164307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868" y="3071810"/>
            <a:ext cx="1357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Кухня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1428736"/>
            <a:ext cx="307183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Кухонные весы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Опыт детей: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взвешивание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ингридиентов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приготовления блюд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Базовые технические представления: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равновесие, закон рычага, действие пружины.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Связь с другими направлениями развития: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математика (измерение)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1428736"/>
            <a:ext cx="3571900" cy="4071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Мельница для специй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Опыт детей: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смалывание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специй, измельчение.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Базовые технические представления: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зубчатая передача (шестерни)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29256" y="3643314"/>
            <a:ext cx="342902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Холодильник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Опыт детей: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охлаждение, замораживание, замеры температуры.</a:t>
            </a:r>
          </a:p>
          <a:p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Базовые </a:t>
            </a:r>
            <a:r>
              <a:rPr lang="ru-RU" sz="2000" u="sng" dirty="0" err="1" smtClean="0">
                <a:latin typeface="Times New Roman" pitchFamily="18" charset="0"/>
                <a:cs typeface="Times New Roman" pitchFamily="18" charset="0"/>
              </a:rPr>
              <a:t>естественно-научные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представления: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агрегатные состояния воды, температура.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71802" y="4643446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Вопросы, которые интересуют детей: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1.______________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2.______________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3.______________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714620"/>
            <a:ext cx="3429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Экспериментирование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29256" y="142873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Конструирование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72132" y="4071942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Ознакомление с техническими устройствами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857620" y="2500306"/>
          <a:ext cx="2714644" cy="1857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IMG-3d93c7cbc26ef0cb9b371b5e7ff395c4-V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357166"/>
            <a:ext cx="2500330" cy="2211229"/>
          </a:xfrm>
          <a:prstGeom prst="rect">
            <a:avLst/>
          </a:prstGeom>
        </p:spPr>
      </p:pic>
      <p:pic>
        <p:nvPicPr>
          <p:cNvPr id="9" name="Рисунок 8" descr="IMG-5ce3df0464f3aea31d4d798a6053959b-V.jpg"/>
          <p:cNvPicPr>
            <a:picLocks noChangeAspect="1"/>
          </p:cNvPicPr>
          <p:nvPr/>
        </p:nvPicPr>
        <p:blipFill>
          <a:blip r:embed="rId7"/>
          <a:srcRect l="17284" t="9465" r="34568"/>
          <a:stretch>
            <a:fillRect/>
          </a:stretch>
        </p:blipFill>
        <p:spPr>
          <a:xfrm>
            <a:off x="1428728" y="3357562"/>
            <a:ext cx="2047260" cy="288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57166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https://dou24.ru/z14/innovatsionnaya-deyatelnost#gorodskaya-bazovaya-ploshchadka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1285860"/>
            <a:ext cx="8072462" cy="467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8581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Распоряжение правительства РФ от 11.06.2013 г. № 962-р «Стратегия развития индустрии детских товаров»: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«…….приоритетный рост отечественного производства может быть достигнут в сегменте развивающей продукции, ориентированной на систему дошкольного образования,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игр-экспериментов для научно-технического творчества, робототехники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……»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3286124"/>
            <a:ext cx="3500462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929190" y="3286124"/>
            <a:ext cx="3571900" cy="14287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42910" y="3714752"/>
            <a:ext cx="33575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Экспериментирование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2066" y="357187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Техническое творчество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3786182" y="3643314"/>
          <a:ext cx="2143140" cy="785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28596" y="485776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Техническое творчество 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 деятельности воспитанников, результатом которой является 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технический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объект, обладающий признаками полезности и субъективной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новизны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728" y="357166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Техническая игрушка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10" y="1785926"/>
            <a:ext cx="79296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Техническая игрушка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которая вводят детей в мир техники, знакомят с внешним видом технических предметов (машины, механизмы, транспортные средства), с характерными для них действиями, принципами действия механизмов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Классификация технических игрушек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И.И.Кобитина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/>
        </p:nvGraphicFramePr>
        <p:xfrm>
          <a:off x="571472" y="1071546"/>
          <a:ext cx="8358246" cy="3389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/>
        </p:nvGraphicFramePr>
        <p:xfrm>
          <a:off x="500034" y="4214818"/>
          <a:ext cx="8358246" cy="2428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14744" y="1428736"/>
            <a:ext cx="52149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Молоток, пила, рубанок, гаечный ключ, отвертка, топор, лопата, грабли, клещи….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6248" y="2571744"/>
            <a:ext cx="4572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Печь, утюг, пылесос, стиральная машина, чайник, микроволновая печь…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9190" y="371475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Воздушный, водный, наземный, строительный, специальный….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57752" y="5072074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Кинокамера, бинокль, микроскоп, фотоаппарат…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5929330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Транспортер, швейное оборудование…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8662" y="285728"/>
            <a:ext cx="74295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Классификация технических игрушек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(С.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Кожокарь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910" y="1571612"/>
            <a:ext cx="800105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roman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Игрушки, не являющиеся техническим устройством, но несущие в себе информацию о многообразии технического мира.</a:t>
            </a:r>
          </a:p>
          <a:p>
            <a:pPr marL="514350" indent="-514350">
              <a:buAutoNum type="roman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Игрушки, созданные по какому-либо техническому принципу, выполняющие определенную функцию (шагающие, музыкальные, дистанционные, механические, электронные, инерционные и др.).</a:t>
            </a:r>
          </a:p>
          <a:p>
            <a:pPr marL="514350" indent="-514350">
              <a:buFontTx/>
              <a:buAutoNum type="romanU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Конструктивно‐технические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игрушки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игрушки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представляющие технически сложные средства и орудия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труда;сборно‐разборные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из трансформирующихся частей и деталей. Например, «Собери катапульту»).</a:t>
            </a:r>
          </a:p>
          <a:p>
            <a:pPr marL="514350" indent="-514350">
              <a:buFontTx/>
              <a:buAutoNum type="romanUcPeriod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планирования деятельности технической направленности (карта для педагога)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supereyes.ru/upload/iblock/495/495ad82d3e163efe7bff0f789af83e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928802"/>
            <a:ext cx="3143272" cy="3143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286248" y="1500174"/>
            <a:ext cx="414340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 меняется качество изображения в зависимости от приближения линзы к предметному стеклу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 влияет свет на качество изображения</a:t>
            </a:r>
          </a:p>
          <a:p>
            <a:pPr>
              <a:buFontTx/>
              <a:buChar char="-"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Можно ли при помощи микроскопа рассмотреть звезды</a:t>
            </a:r>
          </a:p>
          <a:p>
            <a:pPr>
              <a:buFontTx/>
              <a:buChar char="-"/>
            </a:pPr>
            <a:endParaRPr lang="ru-RU" dirty="0"/>
          </a:p>
          <a:p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Алгоритм планирования деятельности технической направленности (карта для педагога)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s://rc-today.ru/UserFiles/Image/29/49/bashennii_kran_bondibon_na_pulte_upravleniya_140_vv4087_5d9207a3170de_158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643050"/>
            <a:ext cx="4500594" cy="450059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42910" y="2071678"/>
            <a:ext cx="414340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Какой груз может поднять подъемный кран (измерение в граммах)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какую высоту подъемный кран сможет поднять тяжелый груз и не перевернется.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 ли кран поднять ведерко с водой</a:t>
            </a:r>
          </a:p>
          <a:p>
            <a:pPr>
              <a:buFontTx/>
              <a:buChar char="-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при поднятом грузе вдруг подует ветер что произойдет с грузом?.....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802</TotalTime>
  <Words>1102</Words>
  <Application>Microsoft Office PowerPoint</Application>
  <PresentationFormat>Экран (4:3)</PresentationFormat>
  <Paragraphs>178</Paragraphs>
  <Slides>30</Slides>
  <Notes>3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14</cp:revision>
  <dcterms:created xsi:type="dcterms:W3CDTF">2021-02-15T03:28:18Z</dcterms:created>
  <dcterms:modified xsi:type="dcterms:W3CDTF">2021-02-16T09:00:55Z</dcterms:modified>
</cp:coreProperties>
</file>