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81" r:id="rId4"/>
    <p:sldId id="257" r:id="rId5"/>
    <p:sldId id="273" r:id="rId6"/>
    <p:sldId id="259" r:id="rId7"/>
    <p:sldId id="258" r:id="rId8"/>
    <p:sldId id="260" r:id="rId9"/>
    <p:sldId id="266" r:id="rId10"/>
    <p:sldId id="262" r:id="rId11"/>
    <p:sldId id="276" r:id="rId12"/>
    <p:sldId id="263" r:id="rId13"/>
    <p:sldId id="283" r:id="rId14"/>
    <p:sldId id="269" r:id="rId15"/>
    <p:sldId id="282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3367-32E7-4D8E-8842-704A8C7A0D9A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ECCED2-E897-45EF-91E1-696F5E9AA2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3367-32E7-4D8E-8842-704A8C7A0D9A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CED2-E897-45EF-91E1-696F5E9A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3367-32E7-4D8E-8842-704A8C7A0D9A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CED2-E897-45EF-91E1-696F5E9A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F23367-32E7-4D8E-8842-704A8C7A0D9A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8ECCED2-E897-45EF-91E1-696F5E9AA2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3367-32E7-4D8E-8842-704A8C7A0D9A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CED2-E897-45EF-91E1-696F5E9AA2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3367-32E7-4D8E-8842-704A8C7A0D9A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CED2-E897-45EF-91E1-696F5E9AA2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CED2-E897-45EF-91E1-696F5E9AA2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3367-32E7-4D8E-8842-704A8C7A0D9A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3367-32E7-4D8E-8842-704A8C7A0D9A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CED2-E897-45EF-91E1-696F5E9AA2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3367-32E7-4D8E-8842-704A8C7A0D9A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CED2-E897-45EF-91E1-696F5E9A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F23367-32E7-4D8E-8842-704A8C7A0D9A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ECCED2-E897-45EF-91E1-696F5E9AA2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3367-32E7-4D8E-8842-704A8C7A0D9A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ECCED2-E897-45EF-91E1-696F5E9AA2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7F23367-32E7-4D8E-8842-704A8C7A0D9A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8ECCED2-E897-45EF-91E1-696F5E9AA2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372402"/>
          </a:xfrm>
        </p:spPr>
        <p:txBody>
          <a:bodyPr>
            <a:normAutofit fontScale="25000" lnSpcReduction="20000"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pPr algn="r"/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Выполнила:  Воспитатель</a:t>
            </a:r>
          </a:p>
          <a:p>
            <a:pPr algn="r"/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Евгения Викторовна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Драпчинская</a:t>
            </a:r>
            <a:endParaRPr lang="ru-RU" sz="7200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sz="7200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sz="7200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г.Красноярск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000240"/>
            <a:ext cx="8186766" cy="1500198"/>
          </a:xfrm>
        </p:spPr>
        <p:txBody>
          <a:bodyPr/>
          <a:lstStyle/>
          <a:p>
            <a:r>
              <a:rPr lang="ru-RU" dirty="0"/>
              <a:t>Предметно-развивающая среда в детском саду в рамках ФГОС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11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285992"/>
            <a:ext cx="6572296" cy="37497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       Центр исследовательской      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71613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. </a:t>
            </a:r>
            <a:r>
              <a:rPr lang="ru-RU" dirty="0"/>
              <a:t>Наши маленькие «почемучки» проводят несложные опыты, определяют свойства различных природных материалов.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15328" cy="1062022"/>
          </a:xfrm>
        </p:spPr>
        <p:txBody>
          <a:bodyPr/>
          <a:lstStyle/>
          <a:p>
            <a:r>
              <a:rPr lang="ru-RU" dirty="0"/>
              <a:t>           Центр «Природы»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357298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данном центре </a:t>
            </a:r>
            <a:r>
              <a:rPr lang="ru-RU" dirty="0"/>
              <a:t>содержатся различные виды комнатных растений, </a:t>
            </a:r>
          </a:p>
          <a:p>
            <a:r>
              <a:rPr lang="ru-RU" dirty="0"/>
              <a:t>инструменты по уходу за этими растениями: палочки для рыхления,</a:t>
            </a:r>
          </a:p>
          <a:p>
            <a:r>
              <a:rPr lang="ru-RU" dirty="0"/>
              <a:t>пульверизатор, лейки и др. </a:t>
            </a:r>
          </a:p>
        </p:txBody>
      </p:sp>
      <p:pic>
        <p:nvPicPr>
          <p:cNvPr id="7" name="Содержимое 6" descr="центр природы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428868"/>
            <a:ext cx="5214974" cy="378621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Физкультурный центр</a:t>
            </a:r>
          </a:p>
        </p:txBody>
      </p:sp>
      <p:pic>
        <p:nvPicPr>
          <p:cNvPr id="5" name="Содержимое 4" descr="изображение_viber_2020-10-22_09-56-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6" y="1357298"/>
            <a:ext cx="3154358" cy="2365769"/>
          </a:xfrm>
        </p:spPr>
      </p:pic>
      <p:sp>
        <p:nvSpPr>
          <p:cNvPr id="7" name="Прямоугольник 6"/>
          <p:cNvSpPr/>
          <p:nvPr/>
        </p:nvSpPr>
        <p:spPr>
          <a:xfrm>
            <a:off x="428596" y="1571612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Подружившись с физкультурой,</a:t>
            </a:r>
          </a:p>
          <a:p>
            <a:pPr algn="ctr"/>
            <a:r>
              <a:rPr lang="ru-RU" dirty="0" smtClean="0"/>
              <a:t>Гордо смотрим мы вперед!</a:t>
            </a:r>
          </a:p>
          <a:p>
            <a:pPr algn="ctr"/>
            <a:r>
              <a:rPr lang="ru-RU" dirty="0" smtClean="0"/>
              <a:t>Мы не лечимся микстурой-</a:t>
            </a:r>
          </a:p>
          <a:p>
            <a:pPr algn="ctr"/>
            <a:r>
              <a:rPr lang="ru-RU" dirty="0" smtClean="0"/>
              <a:t>Мы здоровы целый год!</a:t>
            </a:r>
          </a:p>
        </p:txBody>
      </p:sp>
      <p:pic>
        <p:nvPicPr>
          <p:cNvPr id="3074" name="Picture 2" descr="C:\Users\Евгения\Downloads\WhatsApp Image 2023-01-29 at 19.19.1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143248"/>
            <a:ext cx="2500330" cy="3316500"/>
          </a:xfrm>
          <a:prstGeom prst="rect">
            <a:avLst/>
          </a:prstGeom>
          <a:noFill/>
        </p:spPr>
      </p:pic>
      <p:pic>
        <p:nvPicPr>
          <p:cNvPr id="9" name="Содержимое 8" descr="WhatsApp Image 2023-03-11 at 11.29.55.jpe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500430" y="3745438"/>
            <a:ext cx="3714776" cy="264213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Центр безопасности</a:t>
            </a:r>
          </a:p>
        </p:txBody>
      </p:sp>
      <p:pic>
        <p:nvPicPr>
          <p:cNvPr id="3074" name="Picture 2" descr="C:\Users\Евгения\Desktop\Аттестация\патриотический центр (2)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926546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_viber_2021-02-14_20-33-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1500174"/>
            <a:ext cx="3429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Центр патриотического воспитания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357298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Постаралась подобрать </a:t>
            </a:r>
            <a:r>
              <a:rPr lang="ru-RU" dirty="0" smtClean="0"/>
              <a:t>, как </a:t>
            </a:r>
            <a:r>
              <a:rPr lang="ru-RU" dirty="0"/>
              <a:t>можно больше материала для знакомства детей с символикой нашей страны, города. </a:t>
            </a:r>
          </a:p>
        </p:txBody>
      </p:sp>
      <p:pic>
        <p:nvPicPr>
          <p:cNvPr id="2050" name="Picture 2" descr="C:\Users\Евгения\Desktop\Аттестация\патриотический центр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2786058"/>
            <a:ext cx="4458389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flipH="1" flipV="1">
            <a:off x="10644230" y="6240800"/>
            <a:ext cx="71438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357166"/>
            <a:ext cx="8043890" cy="5214974"/>
          </a:xfrm>
        </p:spPr>
        <p:txBody>
          <a:bodyPr/>
          <a:lstStyle/>
          <a:p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образом я стремлюсь чтобы: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-Предметный мир обеспечивал реализацию потребностей каждого ребенка;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-Предметно-пространственная среда обеспечивала «зону ближайшего развития»  способствовала бы развитию творческих задатков у детей и стала составным компонентом обучения;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Среда обеспечивала реализацию индивидуальных интересов и потребностей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детей;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-Предметно-пространственная среда выступала условием расширения возможностей ребенка, выработки у него способности творчески осваивать новые способы деятельности;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-Развивающая среда способствовала формированию умственных, психических и личностных качеств дошкольников.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785794"/>
            <a:ext cx="7758138" cy="1357322"/>
          </a:xfrm>
        </p:spPr>
        <p:txBody>
          <a:bodyPr/>
          <a:lstStyle/>
          <a:p>
            <a:r>
              <a:rPr lang="ru-RU" dirty="0"/>
              <a:t>Спасибо за внимание!!!</a:t>
            </a:r>
          </a:p>
        </p:txBody>
      </p:sp>
      <p:pic>
        <p:nvPicPr>
          <p:cNvPr id="4" name="Picture 2" descr="C:\Users\Евгения\Desktop\image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14554"/>
            <a:ext cx="694617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500438"/>
            <a:ext cx="8329642" cy="3000396"/>
          </a:xfrm>
        </p:spPr>
        <p:txBody>
          <a:bodyPr/>
          <a:lstStyle/>
          <a:p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Предметно-развивающую  среду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организую  так, чтобы каждый ребенок имел возможность свободно заниматься любимым делом.</a:t>
            </a:r>
          </a:p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Размещаю оборудование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секторам (центрам развития) позволяет детям объединиться подгруппами по общим интересам: конструирование, рисование, ручной труд, театрально-игровая деятельность, экспериментирование.</a:t>
            </a:r>
            <a:endParaRPr lang="ru-RU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357166"/>
            <a:ext cx="8258204" cy="2643206"/>
          </a:xfrm>
        </p:spPr>
        <p:txBody>
          <a:bodyPr/>
          <a:lstStyle/>
          <a:p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Среда развития ребёнка в структуре ФГОС –</a:t>
            </a:r>
            <a:b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это комплекс  материально-технических,</a:t>
            </a:r>
            <a:b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санитарно -гигиенических, социально -</a:t>
            </a:r>
            <a:b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бытовых, общественных, эстетических, психолого-педагогических, духовных условий, обеспечивающих</a:t>
            </a:r>
            <a:b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организацию жизни детей и взрослых в ДОУ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81439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Предметно-пространственную развивающую среду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группы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организую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учѐтом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требований ФГОС, где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чѐтко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прослеживаются все пять образовательных областей: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1) социально-коммуникативная,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2) познавательная,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3) речевая,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4) художественно-эстетическая,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5) физическая.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 построении предметно – пространственной развивающей среды учитывались следующие принципы: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1.     принцип дистанции, позиции при взаимодействии;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2.     принцип активности, самостоятельности, творчества;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3.     принцип стабильности, динамичности;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4.     принцип комплексирования и гибкого зонирования;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5.     принцип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эмоциогенности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среды, индивидуальной комфортности и эмоционального благополучия каждого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ребѐнка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взрослого;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6.     принцип сочетания привычных и неординарных элементов в эстетической организации среды;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7.     принцип открытости – закрытости;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8.     принцип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учѐта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половых и возрастных различий детей.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Центры активности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организовала на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основе интеграции содержания и видов деятельности по следующим направлениям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Центр активности для девочек</a:t>
            </a:r>
          </a:p>
        </p:txBody>
      </p:sp>
      <p:pic>
        <p:nvPicPr>
          <p:cNvPr id="7" name="Содержимое 6" descr="WhatsApp Image 2023-03-04 at 17.27.1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357298"/>
            <a:ext cx="5768717" cy="4857784"/>
          </a:xfrm>
        </p:spPr>
      </p:pic>
      <p:pic>
        <p:nvPicPr>
          <p:cNvPr id="4" name="Picture 2" descr="C:\Users\Евгения\Desktop\Аттестация\WhatsApp Image 2023-03-04 at 17.27.1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357298"/>
            <a:ext cx="2971792" cy="2235809"/>
          </a:xfrm>
          <a:prstGeom prst="rect">
            <a:avLst/>
          </a:prstGeom>
          <a:noFill/>
        </p:spPr>
      </p:pic>
      <p:pic>
        <p:nvPicPr>
          <p:cNvPr id="5" name="Содержимое 5" descr="WhatsApp Image 2023-01-29 at 16.05.2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643314"/>
            <a:ext cx="2000264" cy="26670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Центр конструирования и строительства</a:t>
            </a:r>
          </a:p>
        </p:txBody>
      </p:sp>
      <p:pic>
        <p:nvPicPr>
          <p:cNvPr id="5" name="Содержимое 4" descr="изображение_viber_2021-02-14_20-34-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4059238" cy="3044429"/>
          </a:xfrm>
        </p:spPr>
      </p:pic>
      <p:pic>
        <p:nvPicPr>
          <p:cNvPr id="2050" name="Picture 2" descr="C:\Users\Евгения\Desktop\Аттестация\WhatsApp Image 2023-03-04 at 17.42.00 (1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876"/>
            <a:ext cx="4059238" cy="3054577"/>
          </a:xfrm>
          <a:prstGeom prst="rect">
            <a:avLst/>
          </a:prstGeom>
          <a:noFill/>
        </p:spPr>
      </p:pic>
      <p:pic>
        <p:nvPicPr>
          <p:cNvPr id="1026" name="Picture 2" descr="C:\Users\Евгения\Desktop\фото колобок\WhatsApp Image 2023-03-09 at 22.04.5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00108"/>
            <a:ext cx="3429023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Центр активности для мальчиков</a:t>
            </a:r>
          </a:p>
        </p:txBody>
      </p:sp>
      <p:pic>
        <p:nvPicPr>
          <p:cNvPr id="5" name="Содержимое 4" descr="DSC_11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500174"/>
            <a:ext cx="3247222" cy="4149229"/>
          </a:xfrm>
        </p:spPr>
      </p:pic>
      <p:pic>
        <p:nvPicPr>
          <p:cNvPr id="6" name="Содержимое 5" descr="изображение_viber_2020-10-22_09-36-0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1500174"/>
            <a:ext cx="3518308" cy="416719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Театральный центр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1643050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Театрализованная деятельность помогает сплотить группу, объединить детей интересной идеей, новой для них деятельностью.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143372" y="6000768"/>
            <a:ext cx="373764" cy="952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C:\Users\Евгения\Desktop\Аттестация\WhatsApp Image 2023-03-04 at 17.27.11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285860"/>
            <a:ext cx="3413375" cy="4849817"/>
          </a:xfrm>
          <a:prstGeom prst="rect">
            <a:avLst/>
          </a:prstGeom>
          <a:noFill/>
        </p:spPr>
      </p:pic>
      <p:pic>
        <p:nvPicPr>
          <p:cNvPr id="3075" name="Picture 3" descr="C:\Users\Евгения\Desktop\Аттестация\WhatsApp Image 2023-03-04 at 17.50.06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000372"/>
            <a:ext cx="2034369" cy="2712492"/>
          </a:xfrm>
          <a:prstGeom prst="rect">
            <a:avLst/>
          </a:prstGeom>
          <a:noFill/>
        </p:spPr>
      </p:pic>
      <p:pic>
        <p:nvPicPr>
          <p:cNvPr id="2050" name="Picture 2" descr="D:\Драпчинская аттестация 2023 февраль\жизнь нашей группы\WhatsApp Image 2023-01-29 at 16.05.3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71810"/>
            <a:ext cx="3024177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Центр «В гостях у сказки»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357298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играет существенную роль в формировании у</a:t>
            </a:r>
          </a:p>
          <a:p>
            <a:pPr algn="ctr"/>
            <a:r>
              <a:rPr lang="ru-RU" dirty="0"/>
              <a:t>детей интереса и любви к художественной литературе. </a:t>
            </a:r>
          </a:p>
        </p:txBody>
      </p:sp>
      <p:pic>
        <p:nvPicPr>
          <p:cNvPr id="4098" name="Picture 2" descr="C:\Users\Евгения\Desktop\Аттестация\WhatsApp Image 2023-03-04 at 17.27.11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3116"/>
            <a:ext cx="5643602" cy="4138437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429652" y="6000768"/>
            <a:ext cx="257148" cy="952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Центр  художественно-эстетического развития</a:t>
            </a:r>
          </a:p>
        </p:txBody>
      </p:sp>
      <p:pic>
        <p:nvPicPr>
          <p:cNvPr id="6" name="Содержимое 5" descr="изображение_viber_2020-10-22_09-36-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43570" y="2571744"/>
            <a:ext cx="2428892" cy="3238522"/>
          </a:xfrm>
        </p:spPr>
      </p:pic>
      <p:sp>
        <p:nvSpPr>
          <p:cNvPr id="7" name="Прямоугольник 6"/>
          <p:cNvSpPr/>
          <p:nvPr/>
        </p:nvSpPr>
        <p:spPr>
          <a:xfrm>
            <a:off x="357158" y="1428736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Здесь находится материал и оборудование для</a:t>
            </a:r>
            <a:br>
              <a:rPr lang="ru-RU" dirty="0"/>
            </a:br>
            <a:r>
              <a:rPr lang="ru-RU" dirty="0"/>
              <a:t>художественно-творческой деятельности: рисования, лепки и аппликации.</a:t>
            </a:r>
            <a:br>
              <a:rPr lang="ru-RU" dirty="0"/>
            </a:br>
            <a:endParaRPr lang="ru-RU" dirty="0"/>
          </a:p>
        </p:txBody>
      </p:sp>
      <p:pic>
        <p:nvPicPr>
          <p:cNvPr id="9" name="Содержимое 8" descr="центр творчества.jpe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471" y="2643182"/>
            <a:ext cx="4918643" cy="328614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298</TotalTime>
  <Words>234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Предметно-развивающая среда в детском саду в рамках ФГОС</vt:lpstr>
      <vt:lpstr>Среда развития ребёнка в структуре ФГОС – это комплекс  материально-технических, санитарно -гигиенических, социально - бытовых, общественных, эстетических, психолого-педагогических, духовных условий, обеспечивающих организацию жизни детей и взрослых в ДОУ</vt:lpstr>
      <vt:lpstr>Слайд 3</vt:lpstr>
      <vt:lpstr>Центр активности для девочек</vt:lpstr>
      <vt:lpstr>Центр конструирования и строительства</vt:lpstr>
      <vt:lpstr>Центр активности для мальчиков</vt:lpstr>
      <vt:lpstr>Театральный центр</vt:lpstr>
      <vt:lpstr>     Центр «В гостях у сказки»</vt:lpstr>
      <vt:lpstr>Центр  художественно-эстетического развития</vt:lpstr>
      <vt:lpstr>        Центр исследовательской       деятельности</vt:lpstr>
      <vt:lpstr>           Центр «Природы»</vt:lpstr>
      <vt:lpstr>Физкультурный центр</vt:lpstr>
      <vt:lpstr>Центр безопасности</vt:lpstr>
      <vt:lpstr>Центр патриотического воспитания</vt:lpstr>
      <vt:lpstr>  Таким образом я стремлюсь чтобы: -Предметный мир обеспечивал реализацию потребностей каждого ребенка; -Предметно-пространственная среда обеспечивала «зону ближайшего развития»  способствовала бы развитию творческих задатков у детей и стала составным компонентом обучения; - Среда обеспечивала реализацию индивидуальных интересов и потребностей детей; -Предметно-пространственная среда выступала условием расширения возможностей ребенка, выработки у него способности творчески осваивать новые способы деятельности; -Развивающая среда способствовала формированию умственных, психических и личностных качеств дошкольников.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среда</dc:title>
  <dc:creator>Евгения</dc:creator>
  <cp:lastModifiedBy>Евгения</cp:lastModifiedBy>
  <cp:revision>34</cp:revision>
  <dcterms:created xsi:type="dcterms:W3CDTF">2021-02-25T07:54:00Z</dcterms:created>
  <dcterms:modified xsi:type="dcterms:W3CDTF">2023-03-11T10:44:49Z</dcterms:modified>
</cp:coreProperties>
</file>