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9FD8FF"/>
    <a:srgbClr val="FFB9D0"/>
    <a:srgbClr val="FFCE85"/>
    <a:srgbClr val="3366FF"/>
    <a:srgbClr val="6DC4FF"/>
    <a:srgbClr val="FFB3CC"/>
    <a:srgbClr val="FF8BB2"/>
    <a:srgbClr val="FFBD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2" autoAdjust="0"/>
    <p:restoredTop sz="94660"/>
  </p:normalViewPr>
  <p:slideViewPr>
    <p:cSldViewPr>
      <p:cViewPr varScale="1">
        <p:scale>
          <a:sx n="64" d="100"/>
          <a:sy n="64" d="100"/>
        </p:scale>
        <p:origin x="-11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90abf4aae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«Детский сад №62 «Улыбка» общеразвивающей и компенсирующей направленности»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07181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КАБИНЕТ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ПЕДАГОГА – ПСИХОЛОГА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90abf4aae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121444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пространства кабинета психолога: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142984"/>
            <a:ext cx="8215370" cy="264320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гровая зона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особому оснащена: мягкое покрытие пола (ковер), передвижная мебель, способствующая быстрой смене ситуации в игровом сюжете, игрушки, материал для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(пластилин, карандаши, альбом и др.)  </a:t>
            </a:r>
          </a:p>
          <a:p>
            <a:pPr algn="just"/>
            <a:endParaRPr lang="ru-RU" sz="1500" b="1" dirty="0" smtClean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b="1" i="1" dirty="0" smtClean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Documents and Settings\Пасменко Татьяна\Рабочий стол\Мои фото\IMG_42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714884"/>
            <a:ext cx="2554217" cy="191540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Documents and Settings\Пасменко Татьяна\Рабочий стол\Мои фото\IMG_42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143248"/>
            <a:ext cx="2548991" cy="191148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 descr="C:\Documents and Settings\Пасменко Татьяна\Рабочий стол\Мои фото\DSCN586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143248"/>
            <a:ext cx="2014831" cy="27345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Documents and Settings\Пасменко Татьяна\Рабочий стол\Мои фото\DSCN586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000504"/>
            <a:ext cx="2071702" cy="264320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90abf4aae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121444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Организация пространства кабинета психолога: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071546"/>
            <a:ext cx="8215370" cy="264320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Учебная зона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оборудована столом, доской, дидактическими пособиями, экранами «Мираж», </a:t>
            </a:r>
            <a:r>
              <a:rPr lang="ru-RU" sz="2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пескографом</a:t>
            </a:r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диагностическим и демонстрационным материалом.</a:t>
            </a:r>
          </a:p>
          <a:p>
            <a:pPr algn="just"/>
            <a:endParaRPr lang="ru-RU" sz="1500" b="1" dirty="0" smtClean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b="1" i="1" dirty="0" smtClean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Пасменко Татьяна\Рабочий стол\Мои фото\IMG_42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357694"/>
            <a:ext cx="2714644" cy="19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Пасменко Татьяна\Рабочий стол\Мои фото\IMG_42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496"/>
            <a:ext cx="2690141" cy="185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Пасменко Татьяна\Рабочий стол\Мои фото\DSCN586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500570"/>
            <a:ext cx="2479810" cy="18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Пасменко Татьяна\Рабочий стол\Мои фото\DSCN584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2786058"/>
            <a:ext cx="2535953" cy="190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90abf4aae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График работы: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786058"/>
            <a:ext cx="7858180" cy="3214710"/>
          </a:xfrm>
        </p:spPr>
        <p:txBody>
          <a:bodyPr/>
          <a:lstStyle/>
          <a:p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Понедельник, среда, пятница 8.30 – 15.30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Вторник, четверг 13.00 – 19.00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90abf4aae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500570"/>
            <a:ext cx="6400800" cy="20383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  Педагог – психолог </a:t>
            </a:r>
          </a:p>
          <a:p>
            <a:r>
              <a:rPr lang="ru-RU" sz="2000" b="1" i="1" dirty="0" err="1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Пасменко</a:t>
            </a:r>
            <a:r>
              <a:rPr lang="ru-RU" sz="2000" b="1" i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 Татьяна Дмитриевна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  Педагогический стаж</a:t>
            </a:r>
          </a:p>
          <a:p>
            <a:r>
              <a:rPr lang="ru-RU" sz="2000" b="1" i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 16 лет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 Высшая квалификационная категория</a:t>
            </a:r>
          </a:p>
          <a:p>
            <a:endParaRPr lang="ru-RU" sz="1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Пасменко Татьяна\Рабочий стол\Мои фото\DSCN58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4786346" cy="3786214"/>
          </a:xfrm>
          <a:prstGeom prst="rect">
            <a:avLst/>
          </a:prstGeom>
          <a:noFill/>
          <a:ln w="9525">
            <a:solidFill>
              <a:srgbClr val="005828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90abf4aae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психолого – педагогической деятельности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1928802"/>
            <a:ext cx="3286148" cy="1643074"/>
          </a:xfrm>
          <a:prstGeom prst="roundRect">
            <a:avLst/>
          </a:prstGeom>
          <a:solidFill>
            <a:srgbClr val="DBFF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ПСИХОПРОСВЕЩЕНИЕ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4214818"/>
            <a:ext cx="3286148" cy="1643074"/>
          </a:xfrm>
          <a:prstGeom prst="roundRect">
            <a:avLst/>
          </a:prstGeom>
          <a:solidFill>
            <a:srgbClr val="FFCE8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ПСИХОКОРРЕКЦИЯ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90" y="1928802"/>
            <a:ext cx="3286148" cy="1643074"/>
          </a:xfrm>
          <a:prstGeom prst="roundRect">
            <a:avLst/>
          </a:prstGeom>
          <a:solidFill>
            <a:srgbClr val="FFB9D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ПСИХОДИАГНОСТИКА</a:t>
            </a:r>
            <a:endParaRPr lang="ru-RU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28" y="4214818"/>
            <a:ext cx="3286148" cy="1643074"/>
          </a:xfrm>
          <a:prstGeom prst="roundRect">
            <a:avLst/>
          </a:prstGeom>
          <a:solidFill>
            <a:srgbClr val="9FD8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ПСИХОПРОФИЛАКТИКА</a:t>
            </a:r>
            <a:endParaRPr lang="ru-RU" b="1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5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90abf4aae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12144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Психопрофилактическая работа связана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осуществлением следующих мероприятий: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8215370" cy="428628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педагогов, родителей общей психологической культуры (лекции, беседы, тренинги);</a:t>
            </a:r>
          </a:p>
          <a:p>
            <a:pPr algn="r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своевременное предупреждение нарушений в становлении личности, развитии интеллекта и эмоционально-волевой сферы ребенка;</a:t>
            </a:r>
          </a:p>
          <a:p>
            <a:pPr algn="l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помощи детям в период адаптации;</a:t>
            </a:r>
          </a:p>
          <a:p>
            <a:pPr algn="r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психологической готовности детей к обучению в школе с целью раннего выявления способностей, отклонений в развитии и их коррекции;</a:t>
            </a:r>
          </a:p>
          <a:p>
            <a:pPr algn="l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благоприятного психологического климата в учебно-воспитательном учреждении через оптимизацию форм общения.</a:t>
            </a:r>
          </a:p>
          <a:p>
            <a:pPr algn="l">
              <a:buFont typeface="Wingdings" pitchFamily="2" charset="2"/>
              <a:buChar char="ü"/>
            </a:pPr>
            <a:endParaRPr lang="ru-RU" sz="1500" b="1" dirty="0" smtClean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endParaRPr lang="ru-RU" b="1" i="1" dirty="0" smtClean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Пасменко Татьяна\Рабочий стол\Мои фото\IMG_42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429132"/>
            <a:ext cx="3284972" cy="214191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90abf4aae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12144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Психодиагностическая работа включает </a:t>
            </a:r>
            <a:b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следующие мероприятия: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214422"/>
            <a:ext cx="8215370" cy="428628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психологическое обследование ребенка с целью определения соответствия его психического развития возрастным нормам и уровня овладения необходимыми навыками и умениями;</a:t>
            </a:r>
          </a:p>
          <a:p>
            <a:pPr algn="l"/>
            <a:endParaRPr lang="ru-RU" sz="1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изучение психологических особенностей детей, их интересов, способностей и склонностей с целью обеспечения индивидуального подхода к каждому ребенку;</a:t>
            </a:r>
          </a:p>
          <a:p>
            <a:pPr algn="l"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дифференциальную диагностику отклонений в интеллектуальном и личностном развитии детей  (проводится совместно со специалистами);</a:t>
            </a:r>
          </a:p>
          <a:p>
            <a:pPr algn="l">
              <a:buFont typeface="Wingdings" pitchFamily="2" charset="2"/>
              <a:buChar char="ü"/>
            </a:pPr>
            <a:endParaRPr lang="ru-RU" sz="1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диагностику характера общения детей со взрослыми и сверстниками, выявление причин нарушения общения.</a:t>
            </a:r>
          </a:p>
          <a:p>
            <a:pPr algn="l">
              <a:buFont typeface="Wingdings" pitchFamily="2" charset="2"/>
              <a:buChar char="ü"/>
            </a:pPr>
            <a:endParaRPr lang="ru-RU" sz="1500" b="1" dirty="0" smtClean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endParaRPr lang="ru-RU" b="1" i="1" dirty="0" smtClean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Пасменко Татьяна\Рабочий стол\Мои фото\IMG_42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572008"/>
            <a:ext cx="2772702" cy="207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90abf4aae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121444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Психокоррекционная работа предполагает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разработку и осуществление программ, направленных на: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8215370" cy="428628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развитие личности в целом и отдельных ее сторон;</a:t>
            </a:r>
          </a:p>
          <a:p>
            <a:pPr algn="r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коррекцию отклонений в психическом развитии;</a:t>
            </a:r>
          </a:p>
          <a:p>
            <a:pPr algn="l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обучение методам и приемам саморегуляции и преодоления эмоциональных стрессовых реакций;</a:t>
            </a:r>
          </a:p>
          <a:p>
            <a:pPr algn="r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взрослых техникам оказания экстренной психологической помощи в экстремальных ситуациях.</a:t>
            </a:r>
          </a:p>
          <a:p>
            <a:pPr algn="l">
              <a:buFont typeface="Wingdings" pitchFamily="2" charset="2"/>
              <a:buChar char="ü"/>
            </a:pPr>
            <a:endParaRPr lang="ru-RU" sz="1500" b="1" dirty="0" smtClean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endParaRPr lang="ru-RU" b="1" i="1" dirty="0" smtClean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Documents and Settings\Пасменко Татьяна\Рабочий стол\Мои фото\DSCN58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429000"/>
            <a:ext cx="2276307" cy="307183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Documents and Settings\Пасменко Татьяна\Рабочий стол\Мои фото\DSCN58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071942"/>
            <a:ext cx="3357586" cy="228601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90abf4aae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12144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Психопросвещение включает: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214422"/>
            <a:ext cx="8215370" cy="428628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консультирование администрации, педагогов, родителей по проблемам воспитания и развития детей;</a:t>
            </a:r>
          </a:p>
          <a:p>
            <a:pPr algn="l"/>
            <a:endParaRPr lang="ru-RU" sz="1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проведение совместных консультаций для коллег с целью повышения психологической культуры и обеспечения преемственности в работе с детьми.</a:t>
            </a:r>
          </a:p>
          <a:p>
            <a:pPr algn="l"/>
            <a:endParaRPr lang="ru-RU" sz="1500" b="1" dirty="0" smtClean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endParaRPr lang="ru-RU" b="1" i="1" dirty="0" smtClean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Фото 2015\МО психологов\image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571876"/>
            <a:ext cx="4000528" cy="307183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90abf4aae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121444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Организация пространства кабинета психолога: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8215370" cy="264320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Зона ожидания приема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представляет собой отдельное небольшое помещение в оформлении которого использовались цвета теплых оттенков, картина.</a:t>
            </a:r>
          </a:p>
          <a:p>
            <a:pPr algn="just"/>
            <a:endParaRPr lang="ru-RU" sz="1500" b="1" dirty="0" smtClean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b="1" i="1" dirty="0" smtClean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Пасменко Татьяна\Рабочий стол\Мои фото\IMG_42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786058"/>
            <a:ext cx="4000528" cy="307183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90abf4aae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121444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Организация пространства кабинета психолога: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8215370" cy="264320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Зона консультативной работы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оформлена максимально комфортно, что создает чувство защищенности, располагает к расслаблению, успокоению, способствует открытому доверительному общению в условиях индивидуального, группового консультирования. </a:t>
            </a:r>
          </a:p>
          <a:p>
            <a:pPr algn="just"/>
            <a:endParaRPr lang="ru-RU" sz="1500" b="1" dirty="0" smtClean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b="1" i="1" dirty="0" smtClean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Пасменко Татьяна\Рабочий стол\Мои фото\IMG_42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357562"/>
            <a:ext cx="3071799" cy="2303537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Пасменко Татьяна\Рабочий стол\Мои фото\IMG_42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071942"/>
            <a:ext cx="3085601" cy="2313887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415</Words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дошкольное образовательное учреждение «Детский сад №62 «Улыбка» общеразвивающей и компенсирующей направленности»</vt:lpstr>
      <vt:lpstr>Слайд 2</vt:lpstr>
      <vt:lpstr>Основные направления  психолого – педагогической деятельности</vt:lpstr>
      <vt:lpstr> Психопрофилактическая работа связана  с осуществлением следующих мероприятий: </vt:lpstr>
      <vt:lpstr> Психодиагностическая работа включает  следующие мероприятия: </vt:lpstr>
      <vt:lpstr> Психокоррекционная работа предполагает разработку и осуществление программ, направленных на: </vt:lpstr>
      <vt:lpstr> Психопросвещение включает: </vt:lpstr>
      <vt:lpstr>  Организация пространства кабинета психолога: </vt:lpstr>
      <vt:lpstr>  Организация пространства кабинета психолога: </vt:lpstr>
      <vt:lpstr>  Организация пространства кабинета психолога: </vt:lpstr>
      <vt:lpstr>  Организация пространства кабинета психолога: </vt:lpstr>
      <vt:lpstr>График работы: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Пасменко</cp:lastModifiedBy>
  <cp:revision>67</cp:revision>
  <dcterms:modified xsi:type="dcterms:W3CDTF">2016-10-10T07:23:00Z</dcterms:modified>
</cp:coreProperties>
</file>